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57" r:id="rId4"/>
    <p:sldMasterId id="2147483858" r:id="rId5"/>
    <p:sldMasterId id="2147483859" r:id="rId6"/>
    <p:sldMasterId id="2147483860" r:id="rId7"/>
    <p:sldMasterId id="2147483861" r:id="rId8"/>
    <p:sldMasterId id="2147483862" r:id="rId9"/>
    <p:sldMasterId id="2147483863" r:id="rId10"/>
    <p:sldMasterId id="2147483864"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Lst>
  <p:sldSz cy="5143500" cx="9144000"/>
  <p:notesSz cx="6858000" cy="9144000"/>
  <p:embeddedFontLst>
    <p:embeddedFont>
      <p:font typeface="Hanken Grotesk Medium"/>
      <p:regular r:id="rId40"/>
      <p:bold r:id="rId41"/>
      <p:italic r:id="rId42"/>
      <p:boldItalic r:id="rId43"/>
    </p:embeddedFont>
    <p:embeddedFont>
      <p:font typeface="Roboto Black"/>
      <p:bold r:id="rId44"/>
      <p:boldItalic r:id="rId45"/>
    </p:embeddedFont>
    <p:embeddedFont>
      <p:font typeface="Hanken Grotesk"/>
      <p:regular r:id="rId46"/>
      <p:bold r:id="rId47"/>
      <p:italic r:id="rId48"/>
      <p:boldItalic r:id="rId49"/>
    </p:embeddedFont>
    <p:embeddedFont>
      <p:font typeface="Roboto Medium"/>
      <p:regular r:id="rId50"/>
      <p:bold r:id="rId51"/>
      <p:italic r:id="rId52"/>
      <p:boldItalic r:id="rId53"/>
    </p:embeddedFont>
    <p:embeddedFont>
      <p:font typeface="Hanken Grotesk SemiBold"/>
      <p:regular r:id="rId54"/>
      <p:bold r:id="rId55"/>
      <p:italic r:id="rId56"/>
      <p:boldItalic r:id="rId57"/>
    </p:embeddedFont>
    <p:embeddedFont>
      <p:font typeface="Inter"/>
      <p:regular r:id="rId58"/>
      <p:bold r:id="rId59"/>
      <p:italic r:id="rId60"/>
      <p:boldItalic r:id="rId61"/>
    </p:embeddedFont>
    <p:embeddedFont>
      <p:font typeface="Libre Franklin Medium"/>
      <p:regular r:id="rId62"/>
      <p:bold r:id="rId63"/>
      <p:italic r:id="rId64"/>
      <p:boldItalic r:id="rId65"/>
    </p:embeddedFont>
    <p:embeddedFont>
      <p:font typeface="Hanken Grotesk Light"/>
      <p:regular r:id="rId66"/>
      <p:bold r:id="rId67"/>
      <p:italic r:id="rId68"/>
      <p:boldItalic r:id="rId69"/>
    </p:embeddedFont>
    <p:embeddedFont>
      <p:font typeface="Inter Black"/>
      <p:bold r:id="rId70"/>
      <p:boldItalic r:id="rId71"/>
    </p:embeddedFont>
    <p:embeddedFont>
      <p:font typeface="Roboto"/>
      <p:regular r:id="rId72"/>
      <p:bold r:id="rId73"/>
      <p:italic r:id="rId74"/>
      <p:boldItalic r:id="rId75"/>
    </p:embeddedFont>
    <p:embeddedFont>
      <p:font typeface="Hanken Grotesk ExtraBold"/>
      <p:bold r:id="rId76"/>
      <p:boldItalic r:id="rId77"/>
    </p:embeddedFont>
    <p:embeddedFont>
      <p:font typeface="Open Sans SemiBold"/>
      <p:regular r:id="rId78"/>
      <p:bold r:id="rId79"/>
      <p:italic r:id="rId80"/>
      <p:boldItalic r:id="rId81"/>
    </p:embeddedFont>
    <p:embeddedFont>
      <p:font typeface="Open Sans"/>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ankenGroteskMedium-regular.fntdata"/><Relationship Id="rId84" Type="http://schemas.openxmlformats.org/officeDocument/2006/relationships/font" Target="fonts/OpenSans-italic.fntdata"/><Relationship Id="rId83" Type="http://schemas.openxmlformats.org/officeDocument/2006/relationships/font" Target="fonts/OpenSans-bold.fntdata"/><Relationship Id="rId42" Type="http://schemas.openxmlformats.org/officeDocument/2006/relationships/font" Target="fonts/HankenGroteskMedium-italic.fntdata"/><Relationship Id="rId41" Type="http://schemas.openxmlformats.org/officeDocument/2006/relationships/font" Target="fonts/HankenGroteskMedium-bold.fntdata"/><Relationship Id="rId85" Type="http://schemas.openxmlformats.org/officeDocument/2006/relationships/font" Target="fonts/OpenSans-boldItalic.fntdata"/><Relationship Id="rId44" Type="http://schemas.openxmlformats.org/officeDocument/2006/relationships/font" Target="fonts/RobotoBlack-bold.fntdata"/><Relationship Id="rId43" Type="http://schemas.openxmlformats.org/officeDocument/2006/relationships/font" Target="fonts/HankenGroteskMedium-boldItalic.fntdata"/><Relationship Id="rId46" Type="http://schemas.openxmlformats.org/officeDocument/2006/relationships/font" Target="fonts/HankenGrotesk-regular.fntdata"/><Relationship Id="rId45" Type="http://schemas.openxmlformats.org/officeDocument/2006/relationships/font" Target="fonts/RobotoBlack-boldItalic.fntdata"/><Relationship Id="rId80" Type="http://schemas.openxmlformats.org/officeDocument/2006/relationships/font" Target="fonts/OpenSansSemiBold-italic.fntdata"/><Relationship Id="rId82" Type="http://schemas.openxmlformats.org/officeDocument/2006/relationships/font" Target="fonts/OpenSans-regular.fntdata"/><Relationship Id="rId81" Type="http://schemas.openxmlformats.org/officeDocument/2006/relationships/font" Target="fonts/OpenSansSemiBold-boldItalic.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HankenGrotesk-italic.fntdata"/><Relationship Id="rId47" Type="http://schemas.openxmlformats.org/officeDocument/2006/relationships/font" Target="fonts/HankenGrotesk-bold.fntdata"/><Relationship Id="rId49" Type="http://schemas.openxmlformats.org/officeDocument/2006/relationships/font" Target="fonts/HankenGrotesk-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Roboto-bold.fntdata"/><Relationship Id="rId72" Type="http://schemas.openxmlformats.org/officeDocument/2006/relationships/font" Target="fonts/Roboto-regular.fntdata"/><Relationship Id="rId31" Type="http://schemas.openxmlformats.org/officeDocument/2006/relationships/slide" Target="slides/slide19.xml"/><Relationship Id="rId75" Type="http://schemas.openxmlformats.org/officeDocument/2006/relationships/font" Target="fonts/Roboto-boldItalic.fntdata"/><Relationship Id="rId30" Type="http://schemas.openxmlformats.org/officeDocument/2006/relationships/slide" Target="slides/slide18.xml"/><Relationship Id="rId74" Type="http://schemas.openxmlformats.org/officeDocument/2006/relationships/font" Target="fonts/Roboto-italic.fntdata"/><Relationship Id="rId33" Type="http://schemas.openxmlformats.org/officeDocument/2006/relationships/slide" Target="slides/slide21.xml"/><Relationship Id="rId77" Type="http://schemas.openxmlformats.org/officeDocument/2006/relationships/font" Target="fonts/HankenGroteskExtraBold-boldItalic.fntdata"/><Relationship Id="rId32" Type="http://schemas.openxmlformats.org/officeDocument/2006/relationships/slide" Target="slides/slide20.xml"/><Relationship Id="rId76" Type="http://schemas.openxmlformats.org/officeDocument/2006/relationships/font" Target="fonts/HankenGroteskExtraBold-bold.fntdata"/><Relationship Id="rId35" Type="http://schemas.openxmlformats.org/officeDocument/2006/relationships/slide" Target="slides/slide23.xml"/><Relationship Id="rId79" Type="http://schemas.openxmlformats.org/officeDocument/2006/relationships/font" Target="fonts/OpenSansSemiBold-bold.fntdata"/><Relationship Id="rId34" Type="http://schemas.openxmlformats.org/officeDocument/2006/relationships/slide" Target="slides/slide22.xml"/><Relationship Id="rId78" Type="http://schemas.openxmlformats.org/officeDocument/2006/relationships/font" Target="fonts/OpenSansSemiBold-regular.fntdata"/><Relationship Id="rId71" Type="http://schemas.openxmlformats.org/officeDocument/2006/relationships/font" Target="fonts/InterBlack-boldItalic.fntdata"/><Relationship Id="rId70" Type="http://schemas.openxmlformats.org/officeDocument/2006/relationships/font" Target="fonts/InterBlack-bold.fntdata"/><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font" Target="fonts/LibreFranklinMedium-regular.fntdata"/><Relationship Id="rId61" Type="http://schemas.openxmlformats.org/officeDocument/2006/relationships/font" Target="fonts/Inter-boldItalic.fntdata"/><Relationship Id="rId20" Type="http://schemas.openxmlformats.org/officeDocument/2006/relationships/slide" Target="slides/slide8.xml"/><Relationship Id="rId64" Type="http://schemas.openxmlformats.org/officeDocument/2006/relationships/font" Target="fonts/LibreFranklinMedium-italic.fntdata"/><Relationship Id="rId63" Type="http://schemas.openxmlformats.org/officeDocument/2006/relationships/font" Target="fonts/LibreFranklinMedium-bold.fntdata"/><Relationship Id="rId22" Type="http://schemas.openxmlformats.org/officeDocument/2006/relationships/slide" Target="slides/slide10.xml"/><Relationship Id="rId66" Type="http://schemas.openxmlformats.org/officeDocument/2006/relationships/font" Target="fonts/HankenGroteskLight-regular.fntdata"/><Relationship Id="rId21" Type="http://schemas.openxmlformats.org/officeDocument/2006/relationships/slide" Target="slides/slide9.xml"/><Relationship Id="rId65" Type="http://schemas.openxmlformats.org/officeDocument/2006/relationships/font" Target="fonts/LibreFranklinMedium-boldItalic.fntdata"/><Relationship Id="rId24" Type="http://schemas.openxmlformats.org/officeDocument/2006/relationships/slide" Target="slides/slide12.xml"/><Relationship Id="rId68" Type="http://schemas.openxmlformats.org/officeDocument/2006/relationships/font" Target="fonts/HankenGroteskLight-italic.fntdata"/><Relationship Id="rId23" Type="http://schemas.openxmlformats.org/officeDocument/2006/relationships/slide" Target="slides/slide11.xml"/><Relationship Id="rId67" Type="http://schemas.openxmlformats.org/officeDocument/2006/relationships/font" Target="fonts/HankenGroteskLight-bold.fntdata"/><Relationship Id="rId60" Type="http://schemas.openxmlformats.org/officeDocument/2006/relationships/font" Target="fonts/Inter-italic.fntdata"/><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HankenGroteskLight-boldItalic.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font" Target="fonts/RobotoMedium-bold.fntdata"/><Relationship Id="rId50" Type="http://schemas.openxmlformats.org/officeDocument/2006/relationships/font" Target="fonts/RobotoMedium-regular.fntdata"/><Relationship Id="rId53" Type="http://schemas.openxmlformats.org/officeDocument/2006/relationships/font" Target="fonts/RobotoMedium-boldItalic.fntdata"/><Relationship Id="rId52" Type="http://schemas.openxmlformats.org/officeDocument/2006/relationships/font" Target="fonts/RobotoMedium-italic.fntdata"/><Relationship Id="rId11" Type="http://schemas.openxmlformats.org/officeDocument/2006/relationships/slideMaster" Target="slideMasters/slideMaster8.xml"/><Relationship Id="rId55" Type="http://schemas.openxmlformats.org/officeDocument/2006/relationships/font" Target="fonts/HankenGroteskSemiBold-bold.fntdata"/><Relationship Id="rId10" Type="http://schemas.openxmlformats.org/officeDocument/2006/relationships/slideMaster" Target="slideMasters/slideMaster7.xml"/><Relationship Id="rId54" Type="http://schemas.openxmlformats.org/officeDocument/2006/relationships/font" Target="fonts/HankenGroteskSemiBold-regular.fntdata"/><Relationship Id="rId13" Type="http://schemas.openxmlformats.org/officeDocument/2006/relationships/slide" Target="slides/slide1.xml"/><Relationship Id="rId57" Type="http://schemas.openxmlformats.org/officeDocument/2006/relationships/font" Target="fonts/HankenGroteskSemiBold-boldItalic.fntdata"/><Relationship Id="rId12" Type="http://schemas.openxmlformats.org/officeDocument/2006/relationships/notesMaster" Target="notesMasters/notesMaster1.xml"/><Relationship Id="rId56" Type="http://schemas.openxmlformats.org/officeDocument/2006/relationships/font" Target="fonts/HankenGroteskSemiBold-italic.fntdata"/><Relationship Id="rId15" Type="http://schemas.openxmlformats.org/officeDocument/2006/relationships/slide" Target="slides/slide3.xml"/><Relationship Id="rId59" Type="http://schemas.openxmlformats.org/officeDocument/2006/relationships/font" Target="fonts/Inter-bold.fntdata"/><Relationship Id="rId14" Type="http://schemas.openxmlformats.org/officeDocument/2006/relationships/slide" Target="slides/slide2.xml"/><Relationship Id="rId58" Type="http://schemas.openxmlformats.org/officeDocument/2006/relationships/font" Target="fonts/Inter-regular.fnt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2fd0cef7066_0_2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2fd0cef7066_0_2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SLIDES_API96763761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SLIDES_API967637619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SLIDES_API108237379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9" name="Google Shape;1459;SLIDES_API108237379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rgbClr val="211C21"/>
                </a:solidFill>
                <a:latin typeface="Hanken Grotesk"/>
                <a:ea typeface="Hanken Grotesk"/>
                <a:cs typeface="Hanken Grotesk"/>
                <a:sym typeface="Hanken Grotesk"/>
              </a:rPr>
              <a:t>80% of B2B buyers prefer to place their orders online rather than through traditional channels. Source: McKinsey &amp; Company</a:t>
            </a:r>
            <a:endParaRPr sz="1200">
              <a:solidFill>
                <a:srgbClr val="211C21"/>
              </a:solidFill>
              <a:latin typeface="Hanken Grotesk"/>
              <a:ea typeface="Hanken Grotesk"/>
              <a:cs typeface="Hanken Grotesk"/>
              <a:sym typeface="Hanken Grotesk"/>
            </a:endParaRPr>
          </a:p>
          <a:p>
            <a:pPr indent="0" lvl="0" marL="0" rtl="0" algn="l">
              <a:lnSpc>
                <a:spcPct val="150000"/>
              </a:lnSpc>
              <a:spcBef>
                <a:spcPts val="1000"/>
              </a:spcBef>
              <a:spcAft>
                <a:spcPts val="0"/>
              </a:spcAft>
              <a:buClr>
                <a:schemeClr val="dk1"/>
              </a:buClr>
              <a:buSzPts val="1100"/>
              <a:buFont typeface="Arial"/>
              <a:buNone/>
            </a:pPr>
            <a:r>
              <a:rPr lang="en" sz="1200">
                <a:solidFill>
                  <a:srgbClr val="211C21"/>
                </a:solidFill>
                <a:latin typeface="Hanken Grotesk"/>
                <a:ea typeface="Hanken Grotesk"/>
                <a:cs typeface="Hanken Grotesk"/>
                <a:sym typeface="Hanken Grotesk"/>
              </a:rPr>
              <a:t>72% of B2B buyers say they trust online marketplaces and eCommerce platforms for their business purchases. Source: Accenture</a:t>
            </a:r>
            <a:endParaRPr sz="1200">
              <a:solidFill>
                <a:srgbClr val="211C21"/>
              </a:solidFill>
              <a:latin typeface="Hanken Grotesk"/>
              <a:ea typeface="Hanken Grotesk"/>
              <a:cs typeface="Hanken Grotesk"/>
              <a:sym typeface="Hanken Grotesk"/>
            </a:endParaRPr>
          </a:p>
          <a:p>
            <a:pPr indent="0" lvl="0" marL="0" rtl="0" algn="l">
              <a:lnSpc>
                <a:spcPct val="150000"/>
              </a:lnSpc>
              <a:spcBef>
                <a:spcPts val="1000"/>
              </a:spcBef>
              <a:spcAft>
                <a:spcPts val="0"/>
              </a:spcAft>
              <a:buClr>
                <a:schemeClr val="dk1"/>
              </a:buClr>
              <a:buSzPts val="1100"/>
              <a:buFont typeface="Arial"/>
              <a:buNone/>
            </a:pPr>
            <a:r>
              <a:t/>
            </a:r>
            <a:endParaRPr sz="1200">
              <a:solidFill>
                <a:srgbClr val="211C21"/>
              </a:solidFill>
              <a:latin typeface="Hanken Grotesk"/>
              <a:ea typeface="Hanken Grotesk"/>
              <a:cs typeface="Hanken Grotesk"/>
              <a:sym typeface="Hanken Grotesk"/>
            </a:endParaRPr>
          </a:p>
          <a:p>
            <a:pPr indent="0" lvl="0" marL="0" rtl="0" algn="l">
              <a:lnSpc>
                <a:spcPct val="150000"/>
              </a:lnSpc>
              <a:spcBef>
                <a:spcPts val="1000"/>
              </a:spcBef>
              <a:spcAft>
                <a:spcPts val="0"/>
              </a:spcAft>
              <a:buClr>
                <a:schemeClr val="dk1"/>
              </a:buClr>
              <a:buSzPts val="1100"/>
              <a:buFont typeface="Arial"/>
              <a:buNone/>
            </a:pPr>
            <a:r>
              <a:rPr lang="en" sz="1200">
                <a:solidFill>
                  <a:srgbClr val="211C21"/>
                </a:solidFill>
                <a:latin typeface="Hanken Grotesk"/>
                <a:ea typeface="Hanken Grotesk"/>
                <a:cs typeface="Hanken Grotesk"/>
                <a:sym typeface="Hanken Grotesk"/>
              </a:rPr>
              <a:t>60% of B2B buyers make their purchase decisions based on the speed of delivery and ease of transaction. Source: Forrester</a:t>
            </a:r>
            <a:endParaRPr sz="1200">
              <a:solidFill>
                <a:srgbClr val="211C21"/>
              </a:solidFill>
              <a:latin typeface="Hanken Grotesk"/>
              <a:ea typeface="Hanken Grotesk"/>
              <a:cs typeface="Hanken Grotesk"/>
              <a:sym typeface="Hanken Grotesk"/>
            </a:endParaRPr>
          </a:p>
          <a:p>
            <a:pPr indent="0" lvl="0" marL="0" rtl="0" algn="l">
              <a:lnSpc>
                <a:spcPct val="150000"/>
              </a:lnSpc>
              <a:spcBef>
                <a:spcPts val="1000"/>
              </a:spcBef>
              <a:spcAft>
                <a:spcPts val="0"/>
              </a:spcAft>
              <a:buClr>
                <a:schemeClr val="dk1"/>
              </a:buClr>
              <a:buSzPts val="1100"/>
              <a:buFont typeface="Arial"/>
              <a:buNone/>
            </a:pPr>
            <a:r>
              <a:t/>
            </a:r>
            <a:endParaRPr sz="1200">
              <a:solidFill>
                <a:srgbClr val="211C21"/>
              </a:solidFill>
              <a:latin typeface="Hanken Grotesk"/>
              <a:ea typeface="Hanken Grotesk"/>
              <a:cs typeface="Hanken Grotesk"/>
              <a:sym typeface="Hanken Grotesk"/>
            </a:endParaRPr>
          </a:p>
          <a:p>
            <a:pPr indent="0" lvl="0" marL="0" rtl="0" algn="l">
              <a:lnSpc>
                <a:spcPct val="150000"/>
              </a:lnSpc>
              <a:spcBef>
                <a:spcPts val="1000"/>
              </a:spcBef>
              <a:spcAft>
                <a:spcPts val="0"/>
              </a:spcAft>
              <a:buClr>
                <a:schemeClr val="dk1"/>
              </a:buClr>
              <a:buSzPts val="1100"/>
              <a:buFont typeface="Arial"/>
              <a:buNone/>
            </a:pPr>
            <a:r>
              <a:rPr lang="en" sz="1200">
                <a:solidFill>
                  <a:srgbClr val="211C21"/>
                </a:solidFill>
                <a:latin typeface="Hanken Grotesk"/>
                <a:ea typeface="Hanken Grotesk"/>
                <a:cs typeface="Hanken Grotesk"/>
                <a:sym typeface="Hanken Grotesk"/>
              </a:rPr>
              <a:t>86% of B2B buyers are willing to pay more for a better customer experience. Source: PwC</a:t>
            </a:r>
            <a:endParaRPr sz="1200">
              <a:solidFill>
                <a:srgbClr val="211C21"/>
              </a:solidFill>
              <a:latin typeface="Hanken Grotesk"/>
              <a:ea typeface="Hanken Grotesk"/>
              <a:cs typeface="Hanken Grotesk"/>
              <a:sym typeface="Hanken Grotesk"/>
            </a:endParaRPr>
          </a:p>
          <a:p>
            <a:pPr indent="0" lvl="0" marL="0" rtl="0" algn="l">
              <a:spcBef>
                <a:spcPts val="10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SLIDES_API150651017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b="1" lang="en">
                <a:solidFill>
                  <a:schemeClr val="dk1"/>
                </a:solidFill>
              </a:rPr>
              <a:t>77% of B2B buyers</a:t>
            </a:r>
            <a:r>
              <a:rPr lang="en">
                <a:solidFill>
                  <a:schemeClr val="dk1"/>
                </a:solidFill>
              </a:rPr>
              <a:t> find their latest purchase process complex or difficult.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Demand Gen Report</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55% of B2B buyers</a:t>
            </a:r>
            <a:r>
              <a:rPr lang="en">
                <a:solidFill>
                  <a:schemeClr val="dk1"/>
                </a:solidFill>
              </a:rPr>
              <a:t> report an increase in the length of their purchase process compared to a year ago.</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Demand Gen Report</a:t>
            </a:r>
            <a:endParaRPr i="1">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472" name="Google Shape;1472;SLIDES_API1506510177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SLIDES_API533835189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SLIDES_API533835189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solidFill>
                  <a:schemeClr val="dk1"/>
                </a:solidFill>
              </a:rPr>
              <a:t>Over </a:t>
            </a:r>
            <a:r>
              <a:rPr b="1" lang="en">
                <a:solidFill>
                  <a:schemeClr val="dk1"/>
                </a:solidFill>
              </a:rPr>
              <a:t>70% of B2B buyers</a:t>
            </a:r>
            <a:r>
              <a:rPr lang="en">
                <a:solidFill>
                  <a:schemeClr val="dk1"/>
                </a:solidFill>
              </a:rPr>
              <a:t> are comfortable making purchases above $50,000 online.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McKinsey</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27% of B2B buyers</a:t>
            </a:r>
            <a:r>
              <a:rPr lang="en">
                <a:solidFill>
                  <a:schemeClr val="dk1"/>
                </a:solidFill>
              </a:rPr>
              <a:t> are willing to spend over $500,000 in a digital self-service environment.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McKinsey</a:t>
            </a:r>
            <a:endParaRPr i="1">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SLIDES_API533835189_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SLIDES_API533835189_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73% of B2B buyers</a:t>
            </a:r>
            <a:r>
              <a:rPr lang="en">
                <a:solidFill>
                  <a:schemeClr val="dk1"/>
                </a:solidFill>
              </a:rPr>
              <a:t> want a personalized, B2C-like experience.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Accenture Interactive</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79% of B2B buyers</a:t>
            </a:r>
            <a:r>
              <a:rPr lang="en">
                <a:solidFill>
                  <a:schemeClr val="dk1"/>
                </a:solidFill>
              </a:rPr>
              <a:t> say the experience a company provides is as important as its products or services.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Salesforce</a:t>
            </a:r>
            <a:endParaRPr i="1">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SLIDES_API192795084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SLIDES_API192795084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SLIDES_API533835189_1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SLIDES_API533835189_1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44% of all B2B tech buyers</a:t>
            </a:r>
            <a:r>
              <a:rPr lang="en">
                <a:solidFill>
                  <a:schemeClr val="dk1"/>
                </a:solidFill>
              </a:rPr>
              <a:t> are millennials.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Gartner</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73% of millennials</a:t>
            </a:r>
            <a:r>
              <a:rPr lang="en">
                <a:solidFill>
                  <a:schemeClr val="dk1"/>
                </a:solidFill>
              </a:rPr>
              <a:t> are involved in product or service purchasing decisions.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Gartner</a:t>
            </a:r>
            <a:endParaRPr i="1">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SLIDES_API533835189_1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6" name="Google Shape;1526;SLIDES_API533835189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94% of B2B decision-makers</a:t>
            </a:r>
            <a:r>
              <a:rPr lang="en">
                <a:solidFill>
                  <a:schemeClr val="dk1"/>
                </a:solidFill>
              </a:rPr>
              <a:t> find omnichannel sales models as effective or more effective than pre-pandemic methods.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McKinsey</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50% of B2B research</a:t>
            </a:r>
            <a:r>
              <a:rPr lang="en">
                <a:solidFill>
                  <a:schemeClr val="dk1"/>
                </a:solidFill>
              </a:rPr>
              <a:t> is conducted on mobile devices, and </a:t>
            </a:r>
            <a:r>
              <a:rPr b="1" lang="en">
                <a:solidFill>
                  <a:schemeClr val="dk1"/>
                </a:solidFill>
              </a:rPr>
              <a:t>42%</a:t>
            </a:r>
            <a:r>
              <a:rPr lang="en">
                <a:solidFill>
                  <a:schemeClr val="dk1"/>
                </a:solidFill>
              </a:rPr>
              <a:t> use mobile devices during the purchasing process.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Boston Consulting Group</a:t>
            </a:r>
            <a:endParaRPr i="1">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SLIDES_API533835189_1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SLIDES_API533835189_1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SLIDES_API533835189_1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9" name="Google Shape;1549;SLIDES_API533835189_1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Global B2B eCommerce market size (2023):</a:t>
            </a:r>
            <a:r>
              <a:rPr lang="en">
                <a:solidFill>
                  <a:schemeClr val="dk1"/>
                </a:solidFill>
              </a:rPr>
              <a:t> $17.9 trillion, growing from $12.2 trillion in 2019.</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Statista</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US B2B eCommerce market size (2023):</a:t>
            </a:r>
            <a:r>
              <a:rPr lang="en">
                <a:solidFill>
                  <a:schemeClr val="dk1"/>
                </a:solidFill>
              </a:rPr>
              <a:t> $2.3 trillion; projected to reach $3.5 trillion by 2027.</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Forrester</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APAC B2B eCommerce market size (2023):</a:t>
            </a:r>
            <a:r>
              <a:rPr lang="en">
                <a:solidFill>
                  <a:schemeClr val="dk1"/>
                </a:solidFill>
              </a:rPr>
              <a:t> $9 trillion.</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Statista</a:t>
            </a:r>
            <a:endParaRPr i="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European B2B eCommerce market size (2023):</a:t>
            </a:r>
            <a:r>
              <a:rPr lang="en">
                <a:solidFill>
                  <a:schemeClr val="dk1"/>
                </a:solidFill>
              </a:rPr>
              <a:t> $4 trillion.</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i="1" lang="en">
                <a:solidFill>
                  <a:schemeClr val="dk1"/>
                </a:solidFill>
              </a:rPr>
              <a:t>Source: Statista</a:t>
            </a:r>
            <a:endParaRPr i="1">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SLIDES_API53383518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SLIDES_API53383518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SLIDES_API533835189_1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6" name="Google Shape;1566;SLIDES_API533835189_1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SLIDES_API533835189_2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3" name="Google Shape;1583;SLIDES_API533835189_2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2fd0cef7066_0_1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g2fd0cef7066_0_15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2fd0cef7066_0_1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g2fd0cef7066_0_15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2fd0cef7066_0_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g2fd0cef7066_0_15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g2fd0cef7066_0_1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g2fd0cef7066_0_15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2fd0cef7066_0_1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g2fd0cef7066_0_15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SLIDES_API2207395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SLIDES_API22073951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SLIDES_API128369544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5" name="Google Shape;1365;SLIDES_API12836954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a:t>Statista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2fd0cef7066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g2fd0cef7066_0_3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SLIDES_API159587850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2" name="Google Shape;1382;SLIDES_API159587850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2fd0cef7066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2fd0cef7066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b="1" lang="en">
                <a:solidFill>
                  <a:schemeClr val="dk1"/>
                </a:solidFill>
              </a:rPr>
              <a:t>75% of B2B buyers</a:t>
            </a:r>
            <a:r>
              <a:rPr lang="en">
                <a:solidFill>
                  <a:schemeClr val="dk1"/>
                </a:solidFill>
              </a:rPr>
              <a:t> prefer a sales experience without a representative.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Gartner</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59% of B2B tech buyers</a:t>
            </a:r>
            <a:r>
              <a:rPr lang="en">
                <a:solidFill>
                  <a:schemeClr val="dk1"/>
                </a:solidFill>
              </a:rPr>
              <a:t> do not want to meet with sales managers.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Gartner</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33% of buyers</a:t>
            </a:r>
            <a:r>
              <a:rPr lang="en">
                <a:solidFill>
                  <a:schemeClr val="dk1"/>
                </a:solidFill>
              </a:rPr>
              <a:t> want a seller-free experience.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Gartner</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92% of B2B buyers</a:t>
            </a:r>
            <a:r>
              <a:rPr lang="en">
                <a:solidFill>
                  <a:schemeClr val="dk1"/>
                </a:solidFill>
              </a:rPr>
              <a:t> prefer virtual or digital sales interactions.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Gartner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2fd0cef7066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g2fd0cef7066_0_7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2fd0cef7066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2fd0cef7066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SLIDES_API533835189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b="1" lang="en">
                <a:solidFill>
                  <a:schemeClr val="dk1"/>
                </a:solidFill>
              </a:rPr>
              <a:t>75% of B2B buyers</a:t>
            </a:r>
            <a:r>
              <a:rPr lang="en">
                <a:solidFill>
                  <a:schemeClr val="dk1"/>
                </a:solidFill>
              </a:rPr>
              <a:t> prefer a sales experience without a representative.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Gartner</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59% of B2B tech buyers</a:t>
            </a:r>
            <a:r>
              <a:rPr lang="en">
                <a:solidFill>
                  <a:schemeClr val="dk1"/>
                </a:solidFill>
              </a:rPr>
              <a:t> do not want to meet with sales managers.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Gartner</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33% of buyers</a:t>
            </a:r>
            <a:r>
              <a:rPr lang="en">
                <a:solidFill>
                  <a:schemeClr val="dk1"/>
                </a:solidFill>
              </a:rPr>
              <a:t> want a seller-free experience.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Gartner</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92% of B2B buyers</a:t>
            </a:r>
            <a:r>
              <a:rPr lang="en">
                <a:solidFill>
                  <a:schemeClr val="dk1"/>
                </a:solidFill>
              </a:rPr>
              <a:t> prefer virtual or digital sales interactions.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i="1" lang="en">
                <a:solidFill>
                  <a:schemeClr val="dk1"/>
                </a:solidFill>
              </a:rPr>
              <a:t>Source: Gartner</a:t>
            </a:r>
            <a:endParaRPr i="1">
              <a:solidFill>
                <a:schemeClr val="dk1"/>
              </a:solidFill>
            </a:endParaRPr>
          </a:p>
          <a:p>
            <a:pPr indent="0" lvl="0" marL="0" rtl="0" algn="l">
              <a:spcBef>
                <a:spcPts val="1200"/>
              </a:spcBef>
              <a:spcAft>
                <a:spcPts val="0"/>
              </a:spcAft>
              <a:buNone/>
            </a:pPr>
            <a:r>
              <a:t/>
            </a:r>
            <a:endParaRPr/>
          </a:p>
        </p:txBody>
      </p:sp>
      <p:sp>
        <p:nvSpPr>
          <p:cNvPr id="1435" name="Google Shape;1435;SLIDES_API533835189_4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png"/><Relationship Id="rId3" Type="http://schemas.openxmlformats.org/officeDocument/2006/relationships/image" Target="../media/image2.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601" name="Shape 601"/>
        <p:cNvGrpSpPr/>
        <p:nvPr/>
      </p:nvGrpSpPr>
      <p:grpSpPr>
        <a:xfrm>
          <a:off x="0" y="0"/>
          <a:ext cx="0" cy="0"/>
          <a:chOff x="0" y="0"/>
          <a:chExt cx="0" cy="0"/>
        </a:xfrm>
      </p:grpSpPr>
      <p:sp>
        <p:nvSpPr>
          <p:cNvPr id="602" name="Google Shape;602;p105"/>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800"/>
              <a:buNone/>
              <a:defRPr sz="4500">
                <a:solidFill>
                  <a:srgbClr val="B5D6B2"/>
                </a:solidFill>
                <a:latin typeface="Inter Black"/>
                <a:ea typeface="Inter Black"/>
                <a:cs typeface="Inter Black"/>
                <a:sym typeface="Inter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3" name="Google Shape;603;p105"/>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800"/>
              <a:buNone/>
              <a:defRPr sz="4500">
                <a:solidFill>
                  <a:srgbClr val="B5D6B2"/>
                </a:solidFill>
                <a:latin typeface="Inter Black"/>
                <a:ea typeface="Inter Black"/>
                <a:cs typeface="Inter Black"/>
                <a:sym typeface="Inter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4" name="Google Shape;604;p105"/>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800"/>
              <a:buNone/>
              <a:defRPr sz="4500">
                <a:solidFill>
                  <a:srgbClr val="B5D6B2"/>
                </a:solidFill>
                <a:latin typeface="Inter Black"/>
                <a:ea typeface="Inter Black"/>
                <a:cs typeface="Inter Black"/>
                <a:sym typeface="Inter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5" name="Google Shape;605;p105"/>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606" name="Google Shape;606;p105"/>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607" name="Google Shape;607;p105"/>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608" name="Google Shape;608;p10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609" name="Shape 609"/>
        <p:cNvGrpSpPr/>
        <p:nvPr/>
      </p:nvGrpSpPr>
      <p:grpSpPr>
        <a:xfrm>
          <a:off x="0" y="0"/>
          <a:ext cx="0" cy="0"/>
          <a:chOff x="0" y="0"/>
          <a:chExt cx="0" cy="0"/>
        </a:xfrm>
      </p:grpSpPr>
      <p:sp>
        <p:nvSpPr>
          <p:cNvPr id="610" name="Google Shape;610;p106"/>
          <p:cNvSpPr/>
          <p:nvPr/>
        </p:nvSpPr>
        <p:spPr>
          <a:xfrm>
            <a:off x="68933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611" name="Google Shape;611;p106"/>
          <p:cNvSpPr txBox="1"/>
          <p:nvPr>
            <p:ph idx="1" type="subTitle"/>
          </p:nvPr>
        </p:nvSpPr>
        <p:spPr>
          <a:xfrm>
            <a:off x="6893400" y="1597025"/>
            <a:ext cx="916800" cy="916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1"/>
              </a:buClr>
              <a:buSzPts val="2800"/>
              <a:buNone/>
              <a:defRPr b="1" sz="2800">
                <a:solidFill>
                  <a:schemeClr val="accent1"/>
                </a:solidFill>
              </a:defRPr>
            </a:lvl1pPr>
            <a:lvl2pPr lvl="1" rtl="0" algn="ctr">
              <a:spcBef>
                <a:spcPts val="0"/>
              </a:spcBef>
              <a:spcAft>
                <a:spcPts val="0"/>
              </a:spcAft>
              <a:buClr>
                <a:schemeClr val="accent1"/>
              </a:buClr>
              <a:buSzPts val="2800"/>
              <a:buNone/>
              <a:defRPr b="1" sz="2800">
                <a:solidFill>
                  <a:schemeClr val="accent1"/>
                </a:solidFill>
              </a:defRPr>
            </a:lvl2pPr>
            <a:lvl3pPr lvl="2" rtl="0" algn="ctr">
              <a:spcBef>
                <a:spcPts val="0"/>
              </a:spcBef>
              <a:spcAft>
                <a:spcPts val="0"/>
              </a:spcAft>
              <a:buClr>
                <a:schemeClr val="accent1"/>
              </a:buClr>
              <a:buSzPts val="2800"/>
              <a:buNone/>
              <a:defRPr b="1" sz="2800">
                <a:solidFill>
                  <a:schemeClr val="accent1"/>
                </a:solidFill>
              </a:defRPr>
            </a:lvl3pPr>
            <a:lvl4pPr lvl="3" rtl="0" algn="ctr">
              <a:spcBef>
                <a:spcPts val="0"/>
              </a:spcBef>
              <a:spcAft>
                <a:spcPts val="0"/>
              </a:spcAft>
              <a:buClr>
                <a:schemeClr val="accent1"/>
              </a:buClr>
              <a:buSzPts val="2800"/>
              <a:buNone/>
              <a:defRPr b="1" sz="2800">
                <a:solidFill>
                  <a:schemeClr val="accent1"/>
                </a:solidFill>
              </a:defRPr>
            </a:lvl4pPr>
            <a:lvl5pPr lvl="4" rtl="0" algn="ctr">
              <a:spcBef>
                <a:spcPts val="0"/>
              </a:spcBef>
              <a:spcAft>
                <a:spcPts val="0"/>
              </a:spcAft>
              <a:buClr>
                <a:schemeClr val="accent1"/>
              </a:buClr>
              <a:buSzPts val="2800"/>
              <a:buNone/>
              <a:defRPr b="1" sz="2800">
                <a:solidFill>
                  <a:schemeClr val="accent1"/>
                </a:solidFill>
              </a:defRPr>
            </a:lvl5pPr>
            <a:lvl6pPr lvl="5" rtl="0" algn="ctr">
              <a:spcBef>
                <a:spcPts val="0"/>
              </a:spcBef>
              <a:spcAft>
                <a:spcPts val="0"/>
              </a:spcAft>
              <a:buClr>
                <a:schemeClr val="accent1"/>
              </a:buClr>
              <a:buSzPts val="2800"/>
              <a:buNone/>
              <a:defRPr b="1" sz="2800">
                <a:solidFill>
                  <a:schemeClr val="accent1"/>
                </a:solidFill>
              </a:defRPr>
            </a:lvl6pPr>
            <a:lvl7pPr lvl="6" rtl="0" algn="ctr">
              <a:spcBef>
                <a:spcPts val="0"/>
              </a:spcBef>
              <a:spcAft>
                <a:spcPts val="0"/>
              </a:spcAft>
              <a:buClr>
                <a:schemeClr val="accent1"/>
              </a:buClr>
              <a:buSzPts val="2800"/>
              <a:buNone/>
              <a:defRPr b="1" sz="2800">
                <a:solidFill>
                  <a:schemeClr val="accent1"/>
                </a:solidFill>
              </a:defRPr>
            </a:lvl7pPr>
            <a:lvl8pPr lvl="7" rtl="0" algn="ctr">
              <a:spcBef>
                <a:spcPts val="0"/>
              </a:spcBef>
              <a:spcAft>
                <a:spcPts val="0"/>
              </a:spcAft>
              <a:buClr>
                <a:schemeClr val="accent1"/>
              </a:buClr>
              <a:buSzPts val="2800"/>
              <a:buNone/>
              <a:defRPr b="1" sz="2800">
                <a:solidFill>
                  <a:schemeClr val="accent1"/>
                </a:solidFill>
              </a:defRPr>
            </a:lvl8pPr>
            <a:lvl9pPr lvl="8" rtl="0" algn="ctr">
              <a:spcBef>
                <a:spcPts val="0"/>
              </a:spcBef>
              <a:spcAft>
                <a:spcPts val="0"/>
              </a:spcAft>
              <a:buClr>
                <a:schemeClr val="accent1"/>
              </a:buClr>
              <a:buSzPts val="2800"/>
              <a:buNone/>
              <a:defRPr b="1" sz="2800">
                <a:solidFill>
                  <a:schemeClr val="accent1"/>
                </a:solidFill>
              </a:defRPr>
            </a:lvl9pPr>
          </a:lstStyle>
          <a:p/>
        </p:txBody>
      </p:sp>
      <p:sp>
        <p:nvSpPr>
          <p:cNvPr id="612" name="Google Shape;612;p106"/>
          <p:cNvSpPr/>
          <p:nvPr/>
        </p:nvSpPr>
        <p:spPr>
          <a:xfrm>
            <a:off x="41135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613" name="Google Shape;613;p106"/>
          <p:cNvSpPr txBox="1"/>
          <p:nvPr>
            <p:ph idx="2" type="subTitle"/>
          </p:nvPr>
        </p:nvSpPr>
        <p:spPr>
          <a:xfrm>
            <a:off x="4113600" y="1597025"/>
            <a:ext cx="916800" cy="916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1"/>
              </a:buClr>
              <a:buSzPts val="2800"/>
              <a:buNone/>
              <a:defRPr b="1" sz="2800">
                <a:solidFill>
                  <a:schemeClr val="accent1"/>
                </a:solidFill>
              </a:defRPr>
            </a:lvl1pPr>
            <a:lvl2pPr lvl="1" rtl="0" algn="ctr">
              <a:spcBef>
                <a:spcPts val="0"/>
              </a:spcBef>
              <a:spcAft>
                <a:spcPts val="0"/>
              </a:spcAft>
              <a:buClr>
                <a:schemeClr val="accent1"/>
              </a:buClr>
              <a:buSzPts val="2800"/>
              <a:buNone/>
              <a:defRPr b="1" sz="2800">
                <a:solidFill>
                  <a:schemeClr val="accent1"/>
                </a:solidFill>
              </a:defRPr>
            </a:lvl2pPr>
            <a:lvl3pPr lvl="2" rtl="0" algn="ctr">
              <a:spcBef>
                <a:spcPts val="0"/>
              </a:spcBef>
              <a:spcAft>
                <a:spcPts val="0"/>
              </a:spcAft>
              <a:buClr>
                <a:schemeClr val="accent1"/>
              </a:buClr>
              <a:buSzPts val="2800"/>
              <a:buNone/>
              <a:defRPr b="1" sz="2800">
                <a:solidFill>
                  <a:schemeClr val="accent1"/>
                </a:solidFill>
              </a:defRPr>
            </a:lvl3pPr>
            <a:lvl4pPr lvl="3" rtl="0" algn="ctr">
              <a:spcBef>
                <a:spcPts val="0"/>
              </a:spcBef>
              <a:spcAft>
                <a:spcPts val="0"/>
              </a:spcAft>
              <a:buClr>
                <a:schemeClr val="accent1"/>
              </a:buClr>
              <a:buSzPts val="2800"/>
              <a:buNone/>
              <a:defRPr b="1" sz="2800">
                <a:solidFill>
                  <a:schemeClr val="accent1"/>
                </a:solidFill>
              </a:defRPr>
            </a:lvl4pPr>
            <a:lvl5pPr lvl="4" rtl="0" algn="ctr">
              <a:spcBef>
                <a:spcPts val="0"/>
              </a:spcBef>
              <a:spcAft>
                <a:spcPts val="0"/>
              </a:spcAft>
              <a:buClr>
                <a:schemeClr val="accent1"/>
              </a:buClr>
              <a:buSzPts val="2800"/>
              <a:buNone/>
              <a:defRPr b="1" sz="2800">
                <a:solidFill>
                  <a:schemeClr val="accent1"/>
                </a:solidFill>
              </a:defRPr>
            </a:lvl5pPr>
            <a:lvl6pPr lvl="5" rtl="0" algn="ctr">
              <a:spcBef>
                <a:spcPts val="0"/>
              </a:spcBef>
              <a:spcAft>
                <a:spcPts val="0"/>
              </a:spcAft>
              <a:buClr>
                <a:schemeClr val="accent1"/>
              </a:buClr>
              <a:buSzPts val="2800"/>
              <a:buNone/>
              <a:defRPr b="1" sz="2800">
                <a:solidFill>
                  <a:schemeClr val="accent1"/>
                </a:solidFill>
              </a:defRPr>
            </a:lvl6pPr>
            <a:lvl7pPr lvl="6" rtl="0" algn="ctr">
              <a:spcBef>
                <a:spcPts val="0"/>
              </a:spcBef>
              <a:spcAft>
                <a:spcPts val="0"/>
              </a:spcAft>
              <a:buClr>
                <a:schemeClr val="accent1"/>
              </a:buClr>
              <a:buSzPts val="2800"/>
              <a:buNone/>
              <a:defRPr b="1" sz="2800">
                <a:solidFill>
                  <a:schemeClr val="accent1"/>
                </a:solidFill>
              </a:defRPr>
            </a:lvl7pPr>
            <a:lvl8pPr lvl="7" rtl="0" algn="ctr">
              <a:spcBef>
                <a:spcPts val="0"/>
              </a:spcBef>
              <a:spcAft>
                <a:spcPts val="0"/>
              </a:spcAft>
              <a:buClr>
                <a:schemeClr val="accent1"/>
              </a:buClr>
              <a:buSzPts val="2800"/>
              <a:buNone/>
              <a:defRPr b="1" sz="2800">
                <a:solidFill>
                  <a:schemeClr val="accent1"/>
                </a:solidFill>
              </a:defRPr>
            </a:lvl8pPr>
            <a:lvl9pPr lvl="8" rtl="0" algn="ctr">
              <a:spcBef>
                <a:spcPts val="0"/>
              </a:spcBef>
              <a:spcAft>
                <a:spcPts val="0"/>
              </a:spcAft>
              <a:buClr>
                <a:schemeClr val="accent1"/>
              </a:buClr>
              <a:buSzPts val="2800"/>
              <a:buNone/>
              <a:defRPr b="1" sz="2800">
                <a:solidFill>
                  <a:schemeClr val="accent1"/>
                </a:solidFill>
              </a:defRPr>
            </a:lvl9pPr>
          </a:lstStyle>
          <a:p/>
        </p:txBody>
      </p:sp>
      <p:sp>
        <p:nvSpPr>
          <p:cNvPr id="614" name="Google Shape;614;p106"/>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615" name="Google Shape;615;p106"/>
          <p:cNvSpPr txBox="1"/>
          <p:nvPr>
            <p:ph idx="3" type="subTitle"/>
          </p:nvPr>
        </p:nvSpPr>
        <p:spPr>
          <a:xfrm>
            <a:off x="1333800" y="1597025"/>
            <a:ext cx="916800" cy="916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1"/>
              </a:buClr>
              <a:buSzPts val="2800"/>
              <a:buNone/>
              <a:defRPr b="1" sz="2800">
                <a:solidFill>
                  <a:schemeClr val="accent1"/>
                </a:solidFill>
              </a:defRPr>
            </a:lvl1pPr>
            <a:lvl2pPr lvl="1" rtl="0" algn="ctr">
              <a:spcBef>
                <a:spcPts val="0"/>
              </a:spcBef>
              <a:spcAft>
                <a:spcPts val="0"/>
              </a:spcAft>
              <a:buClr>
                <a:schemeClr val="accent1"/>
              </a:buClr>
              <a:buSzPts val="2800"/>
              <a:buNone/>
              <a:defRPr b="1" sz="2800">
                <a:solidFill>
                  <a:schemeClr val="accent1"/>
                </a:solidFill>
              </a:defRPr>
            </a:lvl2pPr>
            <a:lvl3pPr lvl="2" rtl="0" algn="ctr">
              <a:spcBef>
                <a:spcPts val="0"/>
              </a:spcBef>
              <a:spcAft>
                <a:spcPts val="0"/>
              </a:spcAft>
              <a:buClr>
                <a:schemeClr val="accent1"/>
              </a:buClr>
              <a:buSzPts val="2800"/>
              <a:buNone/>
              <a:defRPr b="1" sz="2800">
                <a:solidFill>
                  <a:schemeClr val="accent1"/>
                </a:solidFill>
              </a:defRPr>
            </a:lvl3pPr>
            <a:lvl4pPr lvl="3" rtl="0" algn="ctr">
              <a:spcBef>
                <a:spcPts val="0"/>
              </a:spcBef>
              <a:spcAft>
                <a:spcPts val="0"/>
              </a:spcAft>
              <a:buClr>
                <a:schemeClr val="accent1"/>
              </a:buClr>
              <a:buSzPts val="2800"/>
              <a:buNone/>
              <a:defRPr b="1" sz="2800">
                <a:solidFill>
                  <a:schemeClr val="accent1"/>
                </a:solidFill>
              </a:defRPr>
            </a:lvl4pPr>
            <a:lvl5pPr lvl="4" rtl="0" algn="ctr">
              <a:spcBef>
                <a:spcPts val="0"/>
              </a:spcBef>
              <a:spcAft>
                <a:spcPts val="0"/>
              </a:spcAft>
              <a:buClr>
                <a:schemeClr val="accent1"/>
              </a:buClr>
              <a:buSzPts val="2800"/>
              <a:buNone/>
              <a:defRPr b="1" sz="2800">
                <a:solidFill>
                  <a:schemeClr val="accent1"/>
                </a:solidFill>
              </a:defRPr>
            </a:lvl5pPr>
            <a:lvl6pPr lvl="5" rtl="0" algn="ctr">
              <a:spcBef>
                <a:spcPts val="0"/>
              </a:spcBef>
              <a:spcAft>
                <a:spcPts val="0"/>
              </a:spcAft>
              <a:buClr>
                <a:schemeClr val="accent1"/>
              </a:buClr>
              <a:buSzPts val="2800"/>
              <a:buNone/>
              <a:defRPr b="1" sz="2800">
                <a:solidFill>
                  <a:schemeClr val="accent1"/>
                </a:solidFill>
              </a:defRPr>
            </a:lvl6pPr>
            <a:lvl7pPr lvl="6" rtl="0" algn="ctr">
              <a:spcBef>
                <a:spcPts val="0"/>
              </a:spcBef>
              <a:spcAft>
                <a:spcPts val="0"/>
              </a:spcAft>
              <a:buClr>
                <a:schemeClr val="accent1"/>
              </a:buClr>
              <a:buSzPts val="2800"/>
              <a:buNone/>
              <a:defRPr b="1" sz="2800">
                <a:solidFill>
                  <a:schemeClr val="accent1"/>
                </a:solidFill>
              </a:defRPr>
            </a:lvl7pPr>
            <a:lvl8pPr lvl="7" rtl="0" algn="ctr">
              <a:spcBef>
                <a:spcPts val="0"/>
              </a:spcBef>
              <a:spcAft>
                <a:spcPts val="0"/>
              </a:spcAft>
              <a:buClr>
                <a:schemeClr val="accent1"/>
              </a:buClr>
              <a:buSzPts val="2800"/>
              <a:buNone/>
              <a:defRPr b="1" sz="2800">
                <a:solidFill>
                  <a:schemeClr val="accent1"/>
                </a:solidFill>
              </a:defRPr>
            </a:lvl8pPr>
            <a:lvl9pPr lvl="8" rtl="0" algn="ctr">
              <a:spcBef>
                <a:spcPts val="0"/>
              </a:spcBef>
              <a:spcAft>
                <a:spcPts val="0"/>
              </a:spcAft>
              <a:buClr>
                <a:schemeClr val="accent1"/>
              </a:buClr>
              <a:buSzPts val="2800"/>
              <a:buNone/>
              <a:defRPr b="1" sz="2800">
                <a:solidFill>
                  <a:schemeClr val="accent1"/>
                </a:solidFill>
              </a:defRPr>
            </a:lvl9pPr>
          </a:lstStyle>
          <a:p/>
        </p:txBody>
      </p:sp>
      <p:sp>
        <p:nvSpPr>
          <p:cNvPr id="616" name="Google Shape;616;p106"/>
          <p:cNvSpPr txBox="1"/>
          <p:nvPr>
            <p:ph idx="4"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617" name="Google Shape;617;p106"/>
          <p:cNvSpPr txBox="1"/>
          <p:nvPr>
            <p:ph idx="5"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618" name="Google Shape;618;p106"/>
          <p:cNvSpPr txBox="1"/>
          <p:nvPr>
            <p:ph idx="6"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619" name="Google Shape;619;p10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620" name="Shape 620"/>
        <p:cNvGrpSpPr/>
        <p:nvPr/>
      </p:nvGrpSpPr>
      <p:grpSpPr>
        <a:xfrm>
          <a:off x="0" y="0"/>
          <a:ext cx="0" cy="0"/>
          <a:chOff x="0" y="0"/>
          <a:chExt cx="0" cy="0"/>
        </a:xfrm>
      </p:grpSpPr>
      <p:sp>
        <p:nvSpPr>
          <p:cNvPr id="621" name="Google Shape;621;p107"/>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622" name="Google Shape;622;p10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23" name="Google Shape;623;p107"/>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624" name="Google Shape;624;p107"/>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625" name="Google Shape;625;p107"/>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626" name="Google Shape;626;p107"/>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627" name="Google Shape;627;p107"/>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628" name="Shape 628"/>
        <p:cNvGrpSpPr/>
        <p:nvPr/>
      </p:nvGrpSpPr>
      <p:grpSpPr>
        <a:xfrm>
          <a:off x="0" y="0"/>
          <a:ext cx="0" cy="0"/>
          <a:chOff x="0" y="0"/>
          <a:chExt cx="0" cy="0"/>
        </a:xfrm>
      </p:grpSpPr>
      <p:sp>
        <p:nvSpPr>
          <p:cNvPr id="629" name="Google Shape;629;p108"/>
          <p:cNvSpPr txBox="1"/>
          <p:nvPr>
            <p:ph idx="1" type="body"/>
          </p:nvPr>
        </p:nvSpPr>
        <p:spPr>
          <a:xfrm>
            <a:off x="457200"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30" name="Google Shape;630;p108"/>
          <p:cNvSpPr txBox="1"/>
          <p:nvPr>
            <p:ph idx="2" type="body"/>
          </p:nvPr>
        </p:nvSpPr>
        <p:spPr>
          <a:xfrm>
            <a:off x="2547247" y="1801725"/>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31" name="Google Shape;631;p108"/>
          <p:cNvSpPr txBox="1"/>
          <p:nvPr>
            <p:ph idx="3" type="body"/>
          </p:nvPr>
        </p:nvSpPr>
        <p:spPr>
          <a:xfrm>
            <a:off x="4637182"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32" name="Google Shape;632;p108"/>
          <p:cNvSpPr txBox="1"/>
          <p:nvPr>
            <p:ph idx="4" type="subTitle"/>
          </p:nvPr>
        </p:nvSpPr>
        <p:spPr>
          <a:xfrm>
            <a:off x="457200"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3" name="Google Shape;633;p108"/>
          <p:cNvSpPr txBox="1"/>
          <p:nvPr>
            <p:ph idx="5" type="subTitle"/>
          </p:nvPr>
        </p:nvSpPr>
        <p:spPr>
          <a:xfrm>
            <a:off x="2547191"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4" name="Google Shape;634;p108"/>
          <p:cNvSpPr txBox="1"/>
          <p:nvPr>
            <p:ph idx="6" type="subTitle"/>
          </p:nvPr>
        </p:nvSpPr>
        <p:spPr>
          <a:xfrm>
            <a:off x="4637182"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5" name="Google Shape;635;p10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6" name="Google Shape;636;p108"/>
          <p:cNvSpPr txBox="1"/>
          <p:nvPr>
            <p:ph idx="7" type="body"/>
          </p:nvPr>
        </p:nvSpPr>
        <p:spPr>
          <a:xfrm>
            <a:off x="6727126"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37" name="Google Shape;637;p108"/>
          <p:cNvSpPr txBox="1"/>
          <p:nvPr>
            <p:ph idx="8" type="subTitle"/>
          </p:nvPr>
        </p:nvSpPr>
        <p:spPr>
          <a:xfrm>
            <a:off x="6727126"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1">
  <p:cSld name="CUSTOM_3_2_1_1_1_1_2">
    <p:bg>
      <p:bgPr>
        <a:solidFill>
          <a:schemeClr val="lt2"/>
        </a:solidFill>
      </p:bgPr>
    </p:bg>
    <p:spTree>
      <p:nvGrpSpPr>
        <p:cNvPr id="638" name="Shape 638"/>
        <p:cNvGrpSpPr/>
        <p:nvPr/>
      </p:nvGrpSpPr>
      <p:grpSpPr>
        <a:xfrm>
          <a:off x="0" y="0"/>
          <a:ext cx="0" cy="0"/>
          <a:chOff x="0" y="0"/>
          <a:chExt cx="0" cy="0"/>
        </a:xfrm>
      </p:grpSpPr>
      <p:sp>
        <p:nvSpPr>
          <p:cNvPr id="639" name="Google Shape;639;p109"/>
          <p:cNvSpPr/>
          <p:nvPr/>
        </p:nvSpPr>
        <p:spPr>
          <a:xfrm>
            <a:off x="457450" y="1141600"/>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640" name="Google Shape;640;p109"/>
          <p:cNvSpPr/>
          <p:nvPr/>
        </p:nvSpPr>
        <p:spPr>
          <a:xfrm>
            <a:off x="4704574" y="1141600"/>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641" name="Google Shape;641;p109"/>
          <p:cNvSpPr txBox="1"/>
          <p:nvPr>
            <p:ph idx="1" type="body"/>
          </p:nvPr>
        </p:nvSpPr>
        <p:spPr>
          <a:xfrm>
            <a:off x="457225" y="1589847"/>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42" name="Google Shape;642;p109"/>
          <p:cNvSpPr txBox="1"/>
          <p:nvPr>
            <p:ph idx="2" type="body"/>
          </p:nvPr>
        </p:nvSpPr>
        <p:spPr>
          <a:xfrm>
            <a:off x="4704575" y="1589800"/>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43" name="Google Shape;643;p109"/>
          <p:cNvSpPr txBox="1"/>
          <p:nvPr>
            <p:ph idx="3" type="subTitle"/>
          </p:nvPr>
        </p:nvSpPr>
        <p:spPr>
          <a:xfrm>
            <a:off x="457225" y="1141300"/>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4" name="Google Shape;644;p109"/>
          <p:cNvSpPr txBox="1"/>
          <p:nvPr>
            <p:ph idx="4" type="subTitle"/>
          </p:nvPr>
        </p:nvSpPr>
        <p:spPr>
          <a:xfrm>
            <a:off x="4704451" y="1141300"/>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5" name="Google Shape;645;p10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46" name="Google Shape;646;p109"/>
          <p:cNvSpPr/>
          <p:nvPr/>
        </p:nvSpPr>
        <p:spPr>
          <a:xfrm>
            <a:off x="457450" y="2970425"/>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647" name="Google Shape;647;p109"/>
          <p:cNvSpPr/>
          <p:nvPr/>
        </p:nvSpPr>
        <p:spPr>
          <a:xfrm>
            <a:off x="4704574" y="2970425"/>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648" name="Google Shape;648;p109"/>
          <p:cNvSpPr txBox="1"/>
          <p:nvPr>
            <p:ph idx="5" type="body"/>
          </p:nvPr>
        </p:nvSpPr>
        <p:spPr>
          <a:xfrm>
            <a:off x="457225" y="3418672"/>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49" name="Google Shape;649;p109"/>
          <p:cNvSpPr txBox="1"/>
          <p:nvPr>
            <p:ph idx="6" type="body"/>
          </p:nvPr>
        </p:nvSpPr>
        <p:spPr>
          <a:xfrm>
            <a:off x="4704575" y="3418625"/>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50" name="Google Shape;650;p109"/>
          <p:cNvSpPr txBox="1"/>
          <p:nvPr>
            <p:ph idx="7" type="subTitle"/>
          </p:nvPr>
        </p:nvSpPr>
        <p:spPr>
          <a:xfrm>
            <a:off x="457225" y="2970125"/>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1" name="Google Shape;651;p109"/>
          <p:cNvSpPr txBox="1"/>
          <p:nvPr>
            <p:ph idx="8" type="subTitle"/>
          </p:nvPr>
        </p:nvSpPr>
        <p:spPr>
          <a:xfrm>
            <a:off x="4704451" y="2970125"/>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652" name="Shape 652"/>
        <p:cNvGrpSpPr/>
        <p:nvPr/>
      </p:nvGrpSpPr>
      <p:grpSpPr>
        <a:xfrm>
          <a:off x="0" y="0"/>
          <a:ext cx="0" cy="0"/>
          <a:chOff x="0" y="0"/>
          <a:chExt cx="0" cy="0"/>
        </a:xfrm>
      </p:grpSpPr>
      <p:sp>
        <p:nvSpPr>
          <p:cNvPr id="653" name="Google Shape;653;p110"/>
          <p:cNvSpPr txBox="1"/>
          <p:nvPr>
            <p:ph idx="1" type="body"/>
          </p:nvPr>
        </p:nvSpPr>
        <p:spPr>
          <a:xfrm>
            <a:off x="45720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54" name="Google Shape;654;p110"/>
          <p:cNvSpPr txBox="1"/>
          <p:nvPr>
            <p:ph idx="2" type="subTitle"/>
          </p:nvPr>
        </p:nvSpPr>
        <p:spPr>
          <a:xfrm>
            <a:off x="457200"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5" name="Google Shape;655;p11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56" name="Google Shape;656;p110"/>
          <p:cNvSpPr txBox="1"/>
          <p:nvPr>
            <p:ph idx="3" type="body"/>
          </p:nvPr>
        </p:nvSpPr>
        <p:spPr>
          <a:xfrm>
            <a:off x="255293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57" name="Google Shape;657;p110"/>
          <p:cNvSpPr txBox="1"/>
          <p:nvPr>
            <p:ph idx="4" type="subTitle"/>
          </p:nvPr>
        </p:nvSpPr>
        <p:spPr>
          <a:xfrm>
            <a:off x="2552930"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8" name="Google Shape;658;p110"/>
          <p:cNvSpPr txBox="1"/>
          <p:nvPr>
            <p:ph idx="5" type="body"/>
          </p:nvPr>
        </p:nvSpPr>
        <p:spPr>
          <a:xfrm>
            <a:off x="464866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59" name="Google Shape;659;p110"/>
          <p:cNvSpPr txBox="1"/>
          <p:nvPr>
            <p:ph idx="6" type="subTitle"/>
          </p:nvPr>
        </p:nvSpPr>
        <p:spPr>
          <a:xfrm>
            <a:off x="4648660"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0" name="Google Shape;660;p110"/>
          <p:cNvSpPr txBox="1"/>
          <p:nvPr>
            <p:ph idx="7" type="body"/>
          </p:nvPr>
        </p:nvSpPr>
        <p:spPr>
          <a:xfrm>
            <a:off x="6744392"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61" name="Google Shape;661;p110"/>
          <p:cNvSpPr txBox="1"/>
          <p:nvPr>
            <p:ph idx="8" type="subTitle"/>
          </p:nvPr>
        </p:nvSpPr>
        <p:spPr>
          <a:xfrm>
            <a:off x="6744392"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1">
  <p:cSld name="CUSTOM_3_2_1_1_1_1_1_2">
    <p:bg>
      <p:bgPr>
        <a:solidFill>
          <a:schemeClr val="lt1"/>
        </a:solidFill>
      </p:bgPr>
    </p:bg>
    <p:spTree>
      <p:nvGrpSpPr>
        <p:cNvPr id="662" name="Shape 662"/>
        <p:cNvGrpSpPr/>
        <p:nvPr/>
      </p:nvGrpSpPr>
      <p:grpSpPr>
        <a:xfrm>
          <a:off x="0" y="0"/>
          <a:ext cx="0" cy="0"/>
          <a:chOff x="0" y="0"/>
          <a:chExt cx="0" cy="0"/>
        </a:xfrm>
      </p:grpSpPr>
      <p:sp>
        <p:nvSpPr>
          <p:cNvPr id="663" name="Google Shape;663;p111"/>
          <p:cNvSpPr txBox="1"/>
          <p:nvPr>
            <p:ph idx="1" type="body"/>
          </p:nvPr>
        </p:nvSpPr>
        <p:spPr>
          <a:xfrm>
            <a:off x="49117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64" name="Google Shape;664;p111"/>
          <p:cNvSpPr txBox="1"/>
          <p:nvPr>
            <p:ph idx="2" type="subTitle"/>
          </p:nvPr>
        </p:nvSpPr>
        <p:spPr>
          <a:xfrm>
            <a:off x="491175" y="1253075"/>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5" name="Google Shape;665;p11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6" name="Google Shape;666;p111"/>
          <p:cNvSpPr txBox="1"/>
          <p:nvPr>
            <p:ph idx="3" type="body"/>
          </p:nvPr>
        </p:nvSpPr>
        <p:spPr>
          <a:xfrm>
            <a:off x="476210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67" name="Google Shape;667;p111"/>
          <p:cNvSpPr txBox="1"/>
          <p:nvPr>
            <p:ph idx="4" type="subTitle"/>
          </p:nvPr>
        </p:nvSpPr>
        <p:spPr>
          <a:xfrm>
            <a:off x="4762102" y="1253075"/>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8" name="Google Shape;668;p111"/>
          <p:cNvSpPr txBox="1"/>
          <p:nvPr>
            <p:ph idx="5" type="body"/>
          </p:nvPr>
        </p:nvSpPr>
        <p:spPr>
          <a:xfrm>
            <a:off x="491113"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69" name="Google Shape;669;p111"/>
          <p:cNvSpPr txBox="1"/>
          <p:nvPr>
            <p:ph idx="6" type="subTitle"/>
          </p:nvPr>
        </p:nvSpPr>
        <p:spPr>
          <a:xfrm>
            <a:off x="491113" y="3053350"/>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0" name="Google Shape;670;p111"/>
          <p:cNvSpPr txBox="1"/>
          <p:nvPr>
            <p:ph idx="7" type="body"/>
          </p:nvPr>
        </p:nvSpPr>
        <p:spPr>
          <a:xfrm>
            <a:off x="4762042"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71" name="Google Shape;671;p111"/>
          <p:cNvSpPr txBox="1"/>
          <p:nvPr>
            <p:ph idx="8" type="subTitle"/>
          </p:nvPr>
        </p:nvSpPr>
        <p:spPr>
          <a:xfrm>
            <a:off x="4762040" y="3053350"/>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672" name="Shape 672"/>
        <p:cNvGrpSpPr/>
        <p:nvPr/>
      </p:nvGrpSpPr>
      <p:grpSpPr>
        <a:xfrm>
          <a:off x="0" y="0"/>
          <a:ext cx="0" cy="0"/>
          <a:chOff x="0" y="0"/>
          <a:chExt cx="0" cy="0"/>
        </a:xfrm>
      </p:grpSpPr>
      <p:sp>
        <p:nvSpPr>
          <p:cNvPr id="673" name="Google Shape;673;p112"/>
          <p:cNvSpPr txBox="1"/>
          <p:nvPr>
            <p:ph idx="1" type="body"/>
          </p:nvPr>
        </p:nvSpPr>
        <p:spPr>
          <a:xfrm>
            <a:off x="2064350" y="114000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74" name="Google Shape;674;p112"/>
          <p:cNvSpPr txBox="1"/>
          <p:nvPr>
            <p:ph idx="2" type="body"/>
          </p:nvPr>
        </p:nvSpPr>
        <p:spPr>
          <a:xfrm>
            <a:off x="2064350" y="207693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75" name="Google Shape;675;p112"/>
          <p:cNvSpPr txBox="1"/>
          <p:nvPr>
            <p:ph idx="3" type="subTitle"/>
          </p:nvPr>
        </p:nvSpPr>
        <p:spPr>
          <a:xfrm>
            <a:off x="457200" y="1140077"/>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6" name="Google Shape;676;p112"/>
          <p:cNvSpPr txBox="1"/>
          <p:nvPr>
            <p:ph idx="4" type="subTitle"/>
          </p:nvPr>
        </p:nvSpPr>
        <p:spPr>
          <a:xfrm>
            <a:off x="457200" y="2076966"/>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7" name="Google Shape;677;p112"/>
          <p:cNvSpPr txBox="1"/>
          <p:nvPr>
            <p:ph idx="5" type="subTitle"/>
          </p:nvPr>
        </p:nvSpPr>
        <p:spPr>
          <a:xfrm>
            <a:off x="457200" y="3013875"/>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8" name="Google Shape;678;p11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79" name="Google Shape;679;p112"/>
          <p:cNvSpPr txBox="1"/>
          <p:nvPr>
            <p:ph idx="6" type="body"/>
          </p:nvPr>
        </p:nvSpPr>
        <p:spPr>
          <a:xfrm>
            <a:off x="2064350" y="301387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80" name="Google Shape;680;p112"/>
          <p:cNvSpPr txBox="1"/>
          <p:nvPr>
            <p:ph idx="7" type="subTitle"/>
          </p:nvPr>
        </p:nvSpPr>
        <p:spPr>
          <a:xfrm>
            <a:off x="457200" y="3950775"/>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1" name="Google Shape;681;p112"/>
          <p:cNvSpPr txBox="1"/>
          <p:nvPr>
            <p:ph idx="8" type="body"/>
          </p:nvPr>
        </p:nvSpPr>
        <p:spPr>
          <a:xfrm>
            <a:off x="2064350" y="3950773"/>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682" name="Shape 682"/>
        <p:cNvGrpSpPr/>
        <p:nvPr/>
      </p:nvGrpSpPr>
      <p:grpSpPr>
        <a:xfrm>
          <a:off x="0" y="0"/>
          <a:ext cx="0" cy="0"/>
          <a:chOff x="0" y="0"/>
          <a:chExt cx="0" cy="0"/>
        </a:xfrm>
      </p:grpSpPr>
      <p:sp>
        <p:nvSpPr>
          <p:cNvPr id="683" name="Google Shape;683;p113"/>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p:txBody>
      </p:sp>
      <p:sp>
        <p:nvSpPr>
          <p:cNvPr id="684" name="Google Shape;684;p113"/>
          <p:cNvSpPr/>
          <p:nvPr/>
        </p:nvSpPr>
        <p:spPr>
          <a:xfrm>
            <a:off x="457200" y="1154900"/>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685" name="Google Shape;685;p113"/>
          <p:cNvSpPr txBox="1"/>
          <p:nvPr>
            <p:ph idx="1" type="subTitle"/>
          </p:nvPr>
        </p:nvSpPr>
        <p:spPr>
          <a:xfrm>
            <a:off x="457200" y="1154911"/>
            <a:ext cx="2142300" cy="833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686" name="Google Shape;686;p113"/>
          <p:cNvSpPr txBox="1"/>
          <p:nvPr>
            <p:ph idx="2" type="body"/>
          </p:nvPr>
        </p:nvSpPr>
        <p:spPr>
          <a:xfrm>
            <a:off x="2749850" y="1289125"/>
            <a:ext cx="5937000" cy="7389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687" name="Google Shape;687;p113"/>
          <p:cNvSpPr/>
          <p:nvPr/>
        </p:nvSpPr>
        <p:spPr>
          <a:xfrm>
            <a:off x="457200" y="2090780"/>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688" name="Google Shape;688;p113"/>
          <p:cNvSpPr txBox="1"/>
          <p:nvPr>
            <p:ph idx="3" type="subTitle"/>
          </p:nvPr>
        </p:nvSpPr>
        <p:spPr>
          <a:xfrm>
            <a:off x="457200" y="2090802"/>
            <a:ext cx="2142300" cy="833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689" name="Google Shape;689;p113"/>
          <p:cNvSpPr/>
          <p:nvPr/>
        </p:nvSpPr>
        <p:spPr>
          <a:xfrm>
            <a:off x="457200" y="3026661"/>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690" name="Google Shape;690;p113"/>
          <p:cNvSpPr txBox="1"/>
          <p:nvPr>
            <p:ph idx="4" type="body"/>
          </p:nvPr>
        </p:nvSpPr>
        <p:spPr>
          <a:xfrm>
            <a:off x="2749800" y="2950045"/>
            <a:ext cx="5937000" cy="7389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691" name="Google Shape;691;p113"/>
          <p:cNvSpPr txBox="1"/>
          <p:nvPr>
            <p:ph idx="5" type="body"/>
          </p:nvPr>
        </p:nvSpPr>
        <p:spPr>
          <a:xfrm>
            <a:off x="2749800" y="2119595"/>
            <a:ext cx="5937000" cy="7389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692" name="Google Shape;692;p113"/>
          <p:cNvSpPr txBox="1"/>
          <p:nvPr>
            <p:ph idx="6" type="subTitle"/>
          </p:nvPr>
        </p:nvSpPr>
        <p:spPr>
          <a:xfrm>
            <a:off x="457200" y="3026693"/>
            <a:ext cx="2142300" cy="833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693" name="Google Shape;693;p113"/>
          <p:cNvSpPr/>
          <p:nvPr/>
        </p:nvSpPr>
        <p:spPr>
          <a:xfrm>
            <a:off x="457200" y="3963079"/>
            <a:ext cx="8229600" cy="833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694" name="Google Shape;694;p113"/>
          <p:cNvSpPr txBox="1"/>
          <p:nvPr>
            <p:ph idx="7" type="body"/>
          </p:nvPr>
        </p:nvSpPr>
        <p:spPr>
          <a:xfrm>
            <a:off x="2749800" y="3780495"/>
            <a:ext cx="5937000" cy="7389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695" name="Google Shape;695;p113"/>
          <p:cNvSpPr txBox="1"/>
          <p:nvPr>
            <p:ph idx="8" type="subTitle"/>
          </p:nvPr>
        </p:nvSpPr>
        <p:spPr>
          <a:xfrm>
            <a:off x="457200" y="3963110"/>
            <a:ext cx="2142300" cy="833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696" name="Shape 696"/>
        <p:cNvGrpSpPr/>
        <p:nvPr/>
      </p:nvGrpSpPr>
      <p:grpSpPr>
        <a:xfrm>
          <a:off x="0" y="0"/>
          <a:ext cx="0" cy="0"/>
          <a:chOff x="0" y="0"/>
          <a:chExt cx="0" cy="0"/>
        </a:xfrm>
      </p:grpSpPr>
      <p:sp>
        <p:nvSpPr>
          <p:cNvPr id="697" name="Google Shape;697;p114"/>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8" name="Google Shape;698;p114"/>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699" name="Google Shape;699;p114"/>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700" name="Google Shape;700;p114"/>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701" name="Google Shape;701;p114"/>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702" name="Shape 702"/>
        <p:cNvGrpSpPr/>
        <p:nvPr/>
      </p:nvGrpSpPr>
      <p:grpSpPr>
        <a:xfrm>
          <a:off x="0" y="0"/>
          <a:ext cx="0" cy="0"/>
          <a:chOff x="0" y="0"/>
          <a:chExt cx="0" cy="0"/>
        </a:xfrm>
      </p:grpSpPr>
      <p:sp>
        <p:nvSpPr>
          <p:cNvPr id="703" name="Google Shape;703;p11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4" name="Google Shape;704;p115"/>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705" name="Google Shape;705;p115"/>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706" name="Shape 706"/>
        <p:cNvGrpSpPr/>
        <p:nvPr/>
      </p:nvGrpSpPr>
      <p:grpSpPr>
        <a:xfrm>
          <a:off x="0" y="0"/>
          <a:ext cx="0" cy="0"/>
          <a:chOff x="0" y="0"/>
          <a:chExt cx="0" cy="0"/>
        </a:xfrm>
      </p:grpSpPr>
      <p:sp>
        <p:nvSpPr>
          <p:cNvPr id="707" name="Google Shape;707;p1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8" name="Google Shape;708;p116"/>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709" name="Google Shape;709;p116"/>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710" name="Shape 710"/>
        <p:cNvGrpSpPr/>
        <p:nvPr/>
      </p:nvGrpSpPr>
      <p:grpSpPr>
        <a:xfrm>
          <a:off x="0" y="0"/>
          <a:ext cx="0" cy="0"/>
          <a:chOff x="0" y="0"/>
          <a:chExt cx="0" cy="0"/>
        </a:xfrm>
      </p:grpSpPr>
      <p:sp>
        <p:nvSpPr>
          <p:cNvPr id="711" name="Google Shape;711;p1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2" name="Google Shape;712;p117"/>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rtl="0">
              <a:lnSpc>
                <a:spcPct val="125000"/>
              </a:lnSpc>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713" name="Google Shape;713;p117"/>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714" name="Shape 714"/>
        <p:cNvGrpSpPr/>
        <p:nvPr/>
      </p:nvGrpSpPr>
      <p:grpSpPr>
        <a:xfrm>
          <a:off x="0" y="0"/>
          <a:ext cx="0" cy="0"/>
          <a:chOff x="0" y="0"/>
          <a:chExt cx="0" cy="0"/>
        </a:xfrm>
      </p:grpSpPr>
      <p:sp>
        <p:nvSpPr>
          <p:cNvPr id="715" name="Google Shape;715;p1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16" name="Google Shape;716;p11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717" name="Google Shape;717;p11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718" name="Google Shape;718;p11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719" name="Google Shape;719;p11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1">
  <p:cSld name="CUSTOM_3_2_1_1_2_1">
    <p:spTree>
      <p:nvGrpSpPr>
        <p:cNvPr id="720" name="Shape 720"/>
        <p:cNvGrpSpPr/>
        <p:nvPr/>
      </p:nvGrpSpPr>
      <p:grpSpPr>
        <a:xfrm>
          <a:off x="0" y="0"/>
          <a:ext cx="0" cy="0"/>
          <a:chOff x="0" y="0"/>
          <a:chExt cx="0" cy="0"/>
        </a:xfrm>
      </p:grpSpPr>
      <p:sp>
        <p:nvSpPr>
          <p:cNvPr id="721" name="Google Shape;721;p119"/>
          <p:cNvSpPr txBox="1"/>
          <p:nvPr>
            <p:ph idx="1" type="body"/>
          </p:nvPr>
        </p:nvSpPr>
        <p:spPr>
          <a:xfrm>
            <a:off x="489150"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722" name="Google Shape;722;p119"/>
          <p:cNvSpPr txBox="1"/>
          <p:nvPr>
            <p:ph idx="2" type="body"/>
          </p:nvPr>
        </p:nvSpPr>
        <p:spPr>
          <a:xfrm>
            <a:off x="2571054"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723" name="Google Shape;723;p119"/>
          <p:cNvSpPr txBox="1"/>
          <p:nvPr>
            <p:ph idx="3" type="body"/>
          </p:nvPr>
        </p:nvSpPr>
        <p:spPr>
          <a:xfrm>
            <a:off x="4652957"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724" name="Google Shape;724;p1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25" name="Google Shape;725;p119"/>
          <p:cNvSpPr txBox="1"/>
          <p:nvPr>
            <p:ph idx="4" type="body"/>
          </p:nvPr>
        </p:nvSpPr>
        <p:spPr>
          <a:xfrm>
            <a:off x="6734864"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0" name="Shape 730"/>
        <p:cNvGrpSpPr/>
        <p:nvPr/>
      </p:nvGrpSpPr>
      <p:grpSpPr>
        <a:xfrm>
          <a:off x="0" y="0"/>
          <a:ext cx="0" cy="0"/>
          <a:chOff x="0" y="0"/>
          <a:chExt cx="0" cy="0"/>
        </a:xfrm>
      </p:grpSpPr>
      <p:sp>
        <p:nvSpPr>
          <p:cNvPr id="731" name="Google Shape;731;p121"/>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732" name="Google Shape;732;p1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733" name="Shape 733"/>
        <p:cNvGrpSpPr/>
        <p:nvPr/>
      </p:nvGrpSpPr>
      <p:grpSpPr>
        <a:xfrm>
          <a:off x="0" y="0"/>
          <a:ext cx="0" cy="0"/>
          <a:chOff x="0" y="0"/>
          <a:chExt cx="0" cy="0"/>
        </a:xfrm>
      </p:grpSpPr>
      <p:sp>
        <p:nvSpPr>
          <p:cNvPr id="734" name="Google Shape;734;p1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35" name="Google Shape;735;p122"/>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736" name="Shape 736"/>
        <p:cNvGrpSpPr/>
        <p:nvPr/>
      </p:nvGrpSpPr>
      <p:grpSpPr>
        <a:xfrm>
          <a:off x="0" y="0"/>
          <a:ext cx="0" cy="0"/>
          <a:chOff x="0" y="0"/>
          <a:chExt cx="0" cy="0"/>
        </a:xfrm>
      </p:grpSpPr>
      <p:sp>
        <p:nvSpPr>
          <p:cNvPr id="737" name="Google Shape;737;p1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38" name="Google Shape;738;p123"/>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739" name="Shape 739"/>
        <p:cNvGrpSpPr/>
        <p:nvPr/>
      </p:nvGrpSpPr>
      <p:grpSpPr>
        <a:xfrm>
          <a:off x="0" y="0"/>
          <a:ext cx="0" cy="0"/>
          <a:chOff x="0" y="0"/>
          <a:chExt cx="0" cy="0"/>
        </a:xfrm>
      </p:grpSpPr>
      <p:sp>
        <p:nvSpPr>
          <p:cNvPr id="740" name="Google Shape;740;p1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1" name="Google Shape;741;p124"/>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742" name="Shape 742"/>
        <p:cNvGrpSpPr/>
        <p:nvPr/>
      </p:nvGrpSpPr>
      <p:grpSpPr>
        <a:xfrm>
          <a:off x="0" y="0"/>
          <a:ext cx="0" cy="0"/>
          <a:chOff x="0" y="0"/>
          <a:chExt cx="0" cy="0"/>
        </a:xfrm>
      </p:grpSpPr>
      <p:sp>
        <p:nvSpPr>
          <p:cNvPr id="743" name="Google Shape;743;p125"/>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44" name="Google Shape;744;p125"/>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45" name="Google Shape;745;p1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6" name="Google Shape;746;p125"/>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rtl="0">
              <a:spcBef>
                <a:spcPts val="0"/>
              </a:spcBef>
              <a:spcAft>
                <a:spcPts val="0"/>
              </a:spcAft>
              <a:buSzPts val="4000"/>
              <a:buFont typeface="Hanken Grotesk"/>
              <a:buNone/>
              <a:defRPr b="1" sz="4000">
                <a:latin typeface="Hanken Grotesk"/>
                <a:ea typeface="Hanken Grotesk"/>
                <a:cs typeface="Hanken Grotesk"/>
                <a:sym typeface="Hanken Grotesk"/>
              </a:defRPr>
            </a:lvl1pPr>
            <a:lvl2pPr lvl="1" rtl="0"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rtl="0"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rtl="0"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rtl="0"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rtl="0"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rtl="0"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rtl="0"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rtl="0"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747" name="Shape 747"/>
        <p:cNvGrpSpPr/>
        <p:nvPr/>
      </p:nvGrpSpPr>
      <p:grpSpPr>
        <a:xfrm>
          <a:off x="0" y="0"/>
          <a:ext cx="0" cy="0"/>
          <a:chOff x="0" y="0"/>
          <a:chExt cx="0" cy="0"/>
        </a:xfrm>
      </p:grpSpPr>
      <p:sp>
        <p:nvSpPr>
          <p:cNvPr id="748" name="Google Shape;748;p126"/>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49" name="Google Shape;749;p126"/>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50" name="Google Shape;750;p1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51" name="Google Shape;751;p126"/>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752" name="Shape 752"/>
        <p:cNvGrpSpPr/>
        <p:nvPr/>
      </p:nvGrpSpPr>
      <p:grpSpPr>
        <a:xfrm>
          <a:off x="0" y="0"/>
          <a:ext cx="0" cy="0"/>
          <a:chOff x="0" y="0"/>
          <a:chExt cx="0" cy="0"/>
        </a:xfrm>
      </p:grpSpPr>
      <p:sp>
        <p:nvSpPr>
          <p:cNvPr id="753" name="Google Shape;753;p127"/>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54" name="Google Shape;754;p127"/>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55" name="Google Shape;755;p1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56" name="Google Shape;756;p127"/>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757" name="Shape 757"/>
        <p:cNvGrpSpPr/>
        <p:nvPr/>
      </p:nvGrpSpPr>
      <p:grpSpPr>
        <a:xfrm>
          <a:off x="0" y="0"/>
          <a:ext cx="0" cy="0"/>
          <a:chOff x="0" y="0"/>
          <a:chExt cx="0" cy="0"/>
        </a:xfrm>
      </p:grpSpPr>
      <p:sp>
        <p:nvSpPr>
          <p:cNvPr id="758" name="Google Shape;758;p128"/>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59" name="Google Shape;759;p128"/>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60" name="Google Shape;760;p128"/>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61" name="Google Shape;761;p1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762" name="Google Shape;762;p128"/>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763" name="Google Shape;763;p128"/>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764" name="Google Shape;764;p128"/>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765" name="Shape 765"/>
        <p:cNvGrpSpPr/>
        <p:nvPr/>
      </p:nvGrpSpPr>
      <p:grpSpPr>
        <a:xfrm>
          <a:off x="0" y="0"/>
          <a:ext cx="0" cy="0"/>
          <a:chOff x="0" y="0"/>
          <a:chExt cx="0" cy="0"/>
        </a:xfrm>
      </p:grpSpPr>
      <p:sp>
        <p:nvSpPr>
          <p:cNvPr id="766" name="Google Shape;766;p129"/>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67" name="Google Shape;767;p129"/>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768" name="Google Shape;768;p129"/>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769" name="Google Shape;769;p129"/>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770" name="Google Shape;770;p129"/>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771" name="Google Shape;771;p129"/>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772" name="Google Shape;772;p129"/>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773" name="Google Shape;773;p129"/>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74" name="Google Shape;774;p129"/>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75" name="Google Shape;775;p129"/>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776" name="Shape 776"/>
        <p:cNvGrpSpPr/>
        <p:nvPr/>
      </p:nvGrpSpPr>
      <p:grpSpPr>
        <a:xfrm>
          <a:off x="0" y="0"/>
          <a:ext cx="0" cy="0"/>
          <a:chOff x="0" y="0"/>
          <a:chExt cx="0" cy="0"/>
        </a:xfrm>
      </p:grpSpPr>
      <p:sp>
        <p:nvSpPr>
          <p:cNvPr id="777" name="Google Shape;777;p130"/>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78" name="Google Shape;778;p130"/>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79" name="Google Shape;779;p130"/>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80" name="Google Shape;780;p1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781" name="Shape 781"/>
        <p:cNvGrpSpPr/>
        <p:nvPr/>
      </p:nvGrpSpPr>
      <p:grpSpPr>
        <a:xfrm>
          <a:off x="0" y="0"/>
          <a:ext cx="0" cy="0"/>
          <a:chOff x="0" y="0"/>
          <a:chExt cx="0" cy="0"/>
        </a:xfrm>
      </p:grpSpPr>
      <p:sp>
        <p:nvSpPr>
          <p:cNvPr id="782" name="Google Shape;782;p131"/>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3" name="Google Shape;783;p131"/>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4" name="Google Shape;784;p131"/>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5" name="Google Shape;785;p131"/>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86" name="Google Shape;786;p131"/>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87" name="Google Shape;787;p131"/>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88" name="Google Shape;788;p1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789" name="Shape 789"/>
        <p:cNvGrpSpPr/>
        <p:nvPr/>
      </p:nvGrpSpPr>
      <p:grpSpPr>
        <a:xfrm>
          <a:off x="0" y="0"/>
          <a:ext cx="0" cy="0"/>
          <a:chOff x="0" y="0"/>
          <a:chExt cx="0" cy="0"/>
        </a:xfrm>
      </p:grpSpPr>
      <p:sp>
        <p:nvSpPr>
          <p:cNvPr id="790" name="Google Shape;790;p13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791" name="Google Shape;791;p13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792" name="Google Shape;792;p13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793" name="Google Shape;793;p1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794" name="Shape 794"/>
        <p:cNvGrpSpPr/>
        <p:nvPr/>
      </p:nvGrpSpPr>
      <p:grpSpPr>
        <a:xfrm>
          <a:off x="0" y="0"/>
          <a:ext cx="0" cy="0"/>
          <a:chOff x="0" y="0"/>
          <a:chExt cx="0" cy="0"/>
        </a:xfrm>
      </p:grpSpPr>
      <p:sp>
        <p:nvSpPr>
          <p:cNvPr id="795" name="Google Shape;795;p133"/>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796" name="Google Shape;796;p13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97" name="Google Shape;797;p133"/>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798" name="Google Shape;798;p133"/>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799" name="Google Shape;799;p133"/>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800" name="Google Shape;800;p133"/>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801" name="Google Shape;801;p133"/>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802" name="Shape 802"/>
        <p:cNvGrpSpPr/>
        <p:nvPr/>
      </p:nvGrpSpPr>
      <p:grpSpPr>
        <a:xfrm>
          <a:off x="0" y="0"/>
          <a:ext cx="0" cy="0"/>
          <a:chOff x="0" y="0"/>
          <a:chExt cx="0" cy="0"/>
        </a:xfrm>
      </p:grpSpPr>
      <p:sp>
        <p:nvSpPr>
          <p:cNvPr id="803" name="Google Shape;803;p13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04" name="Google Shape;804;p13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05" name="Google Shape;805;p13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06" name="Google Shape;806;p13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7" name="Google Shape;807;p13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8" name="Google Shape;808;p13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9" name="Google Shape;809;p13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810" name="Shape 810"/>
        <p:cNvGrpSpPr/>
        <p:nvPr/>
      </p:nvGrpSpPr>
      <p:grpSpPr>
        <a:xfrm>
          <a:off x="0" y="0"/>
          <a:ext cx="0" cy="0"/>
          <a:chOff x="0" y="0"/>
          <a:chExt cx="0" cy="0"/>
        </a:xfrm>
      </p:grpSpPr>
      <p:sp>
        <p:nvSpPr>
          <p:cNvPr id="811" name="Google Shape;811;p13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12" name="Google Shape;812;p13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3" name="Google Shape;813;p13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14" name="Google Shape;814;p13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15" name="Google Shape;815;p13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6" name="Google Shape;816;p13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17" name="Google Shape;817;p13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57" name="Shape 57"/>
        <p:cNvGrpSpPr/>
        <p:nvPr/>
      </p:nvGrpSpPr>
      <p:grpSpPr>
        <a:xfrm>
          <a:off x="0" y="0"/>
          <a:ext cx="0" cy="0"/>
          <a:chOff x="0" y="0"/>
          <a:chExt cx="0" cy="0"/>
        </a:xfrm>
      </p:grpSpPr>
      <p:sp>
        <p:nvSpPr>
          <p:cNvPr id="58" name="Google Shape;58;p1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9" name="Google Shape;59;p1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818" name="Shape 818"/>
        <p:cNvGrpSpPr/>
        <p:nvPr/>
      </p:nvGrpSpPr>
      <p:grpSpPr>
        <a:xfrm>
          <a:off x="0" y="0"/>
          <a:ext cx="0" cy="0"/>
          <a:chOff x="0" y="0"/>
          <a:chExt cx="0" cy="0"/>
        </a:xfrm>
      </p:grpSpPr>
      <p:sp>
        <p:nvSpPr>
          <p:cNvPr id="819" name="Google Shape;819;p13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20" name="Google Shape;820;p13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21" name="Google Shape;821;p13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2" name="Google Shape;822;p13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3" name="Google Shape;823;p13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4" name="Google Shape;824;p13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25" name="Google Shape;825;p13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826" name="Shape 826"/>
        <p:cNvGrpSpPr/>
        <p:nvPr/>
      </p:nvGrpSpPr>
      <p:grpSpPr>
        <a:xfrm>
          <a:off x="0" y="0"/>
          <a:ext cx="0" cy="0"/>
          <a:chOff x="0" y="0"/>
          <a:chExt cx="0" cy="0"/>
        </a:xfrm>
      </p:grpSpPr>
      <p:sp>
        <p:nvSpPr>
          <p:cNvPr id="827" name="Google Shape;827;p137"/>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828" name="Google Shape;828;p137"/>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829" name="Google Shape;829;p137"/>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830" name="Google Shape;830;p137"/>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831" name="Google Shape;831;p137"/>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832" name="Google Shape;832;p137"/>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833" name="Google Shape;833;p137"/>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834" name="Shape 834"/>
        <p:cNvGrpSpPr/>
        <p:nvPr/>
      </p:nvGrpSpPr>
      <p:grpSpPr>
        <a:xfrm>
          <a:off x="0" y="0"/>
          <a:ext cx="0" cy="0"/>
          <a:chOff x="0" y="0"/>
          <a:chExt cx="0" cy="0"/>
        </a:xfrm>
      </p:grpSpPr>
      <p:sp>
        <p:nvSpPr>
          <p:cNvPr id="835" name="Google Shape;835;p138"/>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36" name="Google Shape;836;p13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37" name="Google Shape;837;p13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38" name="Google Shape;838;p13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839" name="Google Shape;839;p13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840" name="Shape 840"/>
        <p:cNvGrpSpPr/>
        <p:nvPr/>
      </p:nvGrpSpPr>
      <p:grpSpPr>
        <a:xfrm>
          <a:off x="0" y="0"/>
          <a:ext cx="0" cy="0"/>
          <a:chOff x="0" y="0"/>
          <a:chExt cx="0" cy="0"/>
        </a:xfrm>
      </p:grpSpPr>
      <p:sp>
        <p:nvSpPr>
          <p:cNvPr id="841" name="Google Shape;841;p13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2" name="Google Shape;842;p139"/>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43" name="Google Shape;843;p139"/>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844" name="Shape 844"/>
        <p:cNvGrpSpPr/>
        <p:nvPr/>
      </p:nvGrpSpPr>
      <p:grpSpPr>
        <a:xfrm>
          <a:off x="0" y="0"/>
          <a:ext cx="0" cy="0"/>
          <a:chOff x="0" y="0"/>
          <a:chExt cx="0" cy="0"/>
        </a:xfrm>
      </p:grpSpPr>
      <p:sp>
        <p:nvSpPr>
          <p:cNvPr id="845" name="Google Shape;845;p14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6" name="Google Shape;846;p140"/>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47" name="Google Shape;847;p140"/>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848" name="Shape 848"/>
        <p:cNvGrpSpPr/>
        <p:nvPr/>
      </p:nvGrpSpPr>
      <p:grpSpPr>
        <a:xfrm>
          <a:off x="0" y="0"/>
          <a:ext cx="0" cy="0"/>
          <a:chOff x="0" y="0"/>
          <a:chExt cx="0" cy="0"/>
        </a:xfrm>
      </p:grpSpPr>
      <p:sp>
        <p:nvSpPr>
          <p:cNvPr id="849" name="Google Shape;849;p14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50" name="Google Shape;850;p141"/>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51" name="Google Shape;851;p141"/>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852" name="Shape 852"/>
        <p:cNvGrpSpPr/>
        <p:nvPr/>
      </p:nvGrpSpPr>
      <p:grpSpPr>
        <a:xfrm>
          <a:off x="0" y="0"/>
          <a:ext cx="0" cy="0"/>
          <a:chOff x="0" y="0"/>
          <a:chExt cx="0" cy="0"/>
        </a:xfrm>
      </p:grpSpPr>
      <p:sp>
        <p:nvSpPr>
          <p:cNvPr id="853" name="Google Shape;853;p14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54" name="Google Shape;854;p142"/>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55" name="Google Shape;855;p142"/>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856" name="Google Shape;856;p142"/>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857" name="Google Shape;857;p142"/>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Sections">
  <p:cSld name="4-Sections">
    <p:spTree>
      <p:nvGrpSpPr>
        <p:cNvPr id="858" name="Shape 858"/>
        <p:cNvGrpSpPr/>
        <p:nvPr/>
      </p:nvGrpSpPr>
      <p:grpSpPr>
        <a:xfrm>
          <a:off x="0" y="0"/>
          <a:ext cx="0" cy="0"/>
          <a:chOff x="0" y="0"/>
          <a:chExt cx="0" cy="0"/>
        </a:xfrm>
      </p:grpSpPr>
      <p:sp>
        <p:nvSpPr>
          <p:cNvPr id="859" name="Google Shape;859;p143"/>
          <p:cNvSpPr txBox="1"/>
          <p:nvPr>
            <p:ph type="title"/>
          </p:nvPr>
        </p:nvSpPr>
        <p:spPr>
          <a:xfrm>
            <a:off x="457200" y="342900"/>
            <a:ext cx="8229600" cy="594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0" name="Google Shape;860;p143"/>
          <p:cNvSpPr txBox="1"/>
          <p:nvPr>
            <p:ph idx="1" type="body"/>
          </p:nvPr>
        </p:nvSpPr>
        <p:spPr>
          <a:xfrm>
            <a:off x="457200"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861" name="Google Shape;861;p143"/>
          <p:cNvSpPr txBox="1"/>
          <p:nvPr>
            <p:ph idx="2" type="body"/>
          </p:nvPr>
        </p:nvSpPr>
        <p:spPr>
          <a:xfrm>
            <a:off x="2539746"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862" name="Google Shape;862;p143"/>
          <p:cNvSpPr txBox="1"/>
          <p:nvPr>
            <p:ph idx="10" type="dt"/>
          </p:nvPr>
        </p:nvSpPr>
        <p:spPr>
          <a:xfrm>
            <a:off x="457200" y="4800600"/>
            <a:ext cx="2229000" cy="240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863" name="Google Shape;863;p143"/>
          <p:cNvSpPr txBox="1"/>
          <p:nvPr>
            <p:ph idx="12" type="sldNum"/>
          </p:nvPr>
        </p:nvSpPr>
        <p:spPr>
          <a:xfrm>
            <a:off x="6865620" y="4800600"/>
            <a:ext cx="1821300" cy="240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64" name="Google Shape;864;p143"/>
          <p:cNvSpPr txBox="1"/>
          <p:nvPr>
            <p:ph idx="3" type="body"/>
          </p:nvPr>
        </p:nvSpPr>
        <p:spPr>
          <a:xfrm>
            <a:off x="4622292"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865" name="Google Shape;865;p143"/>
          <p:cNvSpPr txBox="1"/>
          <p:nvPr>
            <p:ph idx="4" type="body"/>
          </p:nvPr>
        </p:nvSpPr>
        <p:spPr>
          <a:xfrm>
            <a:off x="6704838" y="1877673"/>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1">
  <p:cSld name="CUSTOM_2_1_1">
    <p:spTree>
      <p:nvGrpSpPr>
        <p:cNvPr id="866" name="Shape 866"/>
        <p:cNvGrpSpPr/>
        <p:nvPr/>
      </p:nvGrpSpPr>
      <p:grpSpPr>
        <a:xfrm>
          <a:off x="0" y="0"/>
          <a:ext cx="0" cy="0"/>
          <a:chOff x="0" y="0"/>
          <a:chExt cx="0" cy="0"/>
        </a:xfrm>
      </p:grpSpPr>
      <p:sp>
        <p:nvSpPr>
          <p:cNvPr id="867" name="Google Shape;867;p144"/>
          <p:cNvSpPr txBox="1"/>
          <p:nvPr>
            <p:ph type="title"/>
          </p:nvPr>
        </p:nvSpPr>
        <p:spPr>
          <a:xfrm>
            <a:off x="693575" y="440975"/>
            <a:ext cx="5703300" cy="9210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868" name="Google Shape;868;p144"/>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869" name="Google Shape;869;p144"/>
          <p:cNvSpPr/>
          <p:nvPr>
            <p:ph idx="2" type="pic"/>
          </p:nvPr>
        </p:nvSpPr>
        <p:spPr>
          <a:xfrm>
            <a:off x="5071100" y="1185325"/>
            <a:ext cx="3615600" cy="3297600"/>
          </a:xfrm>
          <a:prstGeom prst="rect">
            <a:avLst/>
          </a:prstGeom>
          <a:noFill/>
          <a:ln>
            <a:noFill/>
          </a:ln>
        </p:spPr>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2">
  <p:cSld name="CUSTOM_3_1_2">
    <p:spTree>
      <p:nvGrpSpPr>
        <p:cNvPr id="870" name="Shape 870"/>
        <p:cNvGrpSpPr/>
        <p:nvPr/>
      </p:nvGrpSpPr>
      <p:grpSpPr>
        <a:xfrm>
          <a:off x="0" y="0"/>
          <a:ext cx="0" cy="0"/>
          <a:chOff x="0" y="0"/>
          <a:chExt cx="0" cy="0"/>
        </a:xfrm>
      </p:grpSpPr>
      <p:sp>
        <p:nvSpPr>
          <p:cNvPr id="871" name="Google Shape;871;p1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72" name="Google Shape;872;p145"/>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873" name="Google Shape;873;p145"/>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874" name="Google Shape;874;p145"/>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875" name="Google Shape;875;p145"/>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60" name="Shape 60"/>
        <p:cNvGrpSpPr/>
        <p:nvPr/>
      </p:nvGrpSpPr>
      <p:grpSpPr>
        <a:xfrm>
          <a:off x="0" y="0"/>
          <a:ext cx="0" cy="0"/>
          <a:chOff x="0" y="0"/>
          <a:chExt cx="0" cy="0"/>
        </a:xfrm>
      </p:grpSpPr>
      <p:sp>
        <p:nvSpPr>
          <p:cNvPr id="61" name="Google Shape;61;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2" name="Google Shape;62;p1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1">
  <p:cSld name="CUSTOM_3_2_1_1_2_1">
    <p:spTree>
      <p:nvGrpSpPr>
        <p:cNvPr id="876" name="Shape 876"/>
        <p:cNvGrpSpPr/>
        <p:nvPr/>
      </p:nvGrpSpPr>
      <p:grpSpPr>
        <a:xfrm>
          <a:off x="0" y="0"/>
          <a:ext cx="0" cy="0"/>
          <a:chOff x="0" y="0"/>
          <a:chExt cx="0" cy="0"/>
        </a:xfrm>
      </p:grpSpPr>
      <p:sp>
        <p:nvSpPr>
          <p:cNvPr id="877" name="Google Shape;877;p146"/>
          <p:cNvSpPr txBox="1"/>
          <p:nvPr>
            <p:ph idx="1" type="body"/>
          </p:nvPr>
        </p:nvSpPr>
        <p:spPr>
          <a:xfrm>
            <a:off x="489150"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878" name="Google Shape;878;p146"/>
          <p:cNvSpPr txBox="1"/>
          <p:nvPr>
            <p:ph idx="2" type="body"/>
          </p:nvPr>
        </p:nvSpPr>
        <p:spPr>
          <a:xfrm>
            <a:off x="2571054"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879" name="Google Shape;879;p146"/>
          <p:cNvSpPr txBox="1"/>
          <p:nvPr>
            <p:ph idx="3" type="body"/>
          </p:nvPr>
        </p:nvSpPr>
        <p:spPr>
          <a:xfrm>
            <a:off x="4652957"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880" name="Google Shape;880;p1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1" name="Google Shape;881;p146"/>
          <p:cNvSpPr txBox="1"/>
          <p:nvPr>
            <p:ph idx="4" type="body"/>
          </p:nvPr>
        </p:nvSpPr>
        <p:spPr>
          <a:xfrm>
            <a:off x="6734864"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4_1">
    <p:spTree>
      <p:nvGrpSpPr>
        <p:cNvPr id="882" name="Shape 882"/>
        <p:cNvGrpSpPr/>
        <p:nvPr/>
      </p:nvGrpSpPr>
      <p:grpSpPr>
        <a:xfrm>
          <a:off x="0" y="0"/>
          <a:ext cx="0" cy="0"/>
          <a:chOff x="0" y="0"/>
          <a:chExt cx="0" cy="0"/>
        </a:xfrm>
      </p:grpSpPr>
      <p:sp>
        <p:nvSpPr>
          <p:cNvPr id="883" name="Google Shape;883;p147"/>
          <p:cNvSpPr/>
          <p:nvPr/>
        </p:nvSpPr>
        <p:spPr>
          <a:xfrm>
            <a:off x="431725" y="445025"/>
            <a:ext cx="5994600" cy="424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47"/>
          <p:cNvSpPr txBox="1"/>
          <p:nvPr>
            <p:ph type="title"/>
          </p:nvPr>
        </p:nvSpPr>
        <p:spPr>
          <a:xfrm>
            <a:off x="639600" y="443850"/>
            <a:ext cx="5711400" cy="922200"/>
          </a:xfrm>
          <a:prstGeom prst="rect">
            <a:avLst/>
          </a:prstGeom>
        </p:spPr>
        <p:txBody>
          <a:bodyPr anchorCtr="0" anchor="ctr"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p:txBody>
      </p:sp>
      <p:sp>
        <p:nvSpPr>
          <p:cNvPr id="885" name="Google Shape;885;p147"/>
          <p:cNvSpPr txBox="1"/>
          <p:nvPr>
            <p:ph idx="1" type="body"/>
          </p:nvPr>
        </p:nvSpPr>
        <p:spPr>
          <a:xfrm>
            <a:off x="639675" y="2072075"/>
            <a:ext cx="5538900" cy="22506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886" name="Google Shape;886;p147"/>
          <p:cNvSpPr txBox="1"/>
          <p:nvPr>
            <p:ph idx="2" type="subTitle"/>
          </p:nvPr>
        </p:nvSpPr>
        <p:spPr>
          <a:xfrm>
            <a:off x="639600" y="1311975"/>
            <a:ext cx="5538900" cy="4635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1" name="Shape 891"/>
        <p:cNvGrpSpPr/>
        <p:nvPr/>
      </p:nvGrpSpPr>
      <p:grpSpPr>
        <a:xfrm>
          <a:off x="0" y="0"/>
          <a:ext cx="0" cy="0"/>
          <a:chOff x="0" y="0"/>
          <a:chExt cx="0" cy="0"/>
        </a:xfrm>
      </p:grpSpPr>
      <p:sp>
        <p:nvSpPr>
          <p:cNvPr id="892" name="Google Shape;892;p149"/>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893" name="Google Shape;893;p1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894" name="Shape 894"/>
        <p:cNvGrpSpPr/>
        <p:nvPr/>
      </p:nvGrpSpPr>
      <p:grpSpPr>
        <a:xfrm>
          <a:off x="0" y="0"/>
          <a:ext cx="0" cy="0"/>
          <a:chOff x="0" y="0"/>
          <a:chExt cx="0" cy="0"/>
        </a:xfrm>
      </p:grpSpPr>
      <p:sp>
        <p:nvSpPr>
          <p:cNvPr id="895" name="Google Shape;895;p15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96" name="Google Shape;896;p150"/>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897" name="Shape 897"/>
        <p:cNvGrpSpPr/>
        <p:nvPr/>
      </p:nvGrpSpPr>
      <p:grpSpPr>
        <a:xfrm>
          <a:off x="0" y="0"/>
          <a:ext cx="0" cy="0"/>
          <a:chOff x="0" y="0"/>
          <a:chExt cx="0" cy="0"/>
        </a:xfrm>
      </p:grpSpPr>
      <p:sp>
        <p:nvSpPr>
          <p:cNvPr id="898" name="Google Shape;898;p1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99" name="Google Shape;899;p151"/>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900" name="Shape 900"/>
        <p:cNvGrpSpPr/>
        <p:nvPr/>
      </p:nvGrpSpPr>
      <p:grpSpPr>
        <a:xfrm>
          <a:off x="0" y="0"/>
          <a:ext cx="0" cy="0"/>
          <a:chOff x="0" y="0"/>
          <a:chExt cx="0" cy="0"/>
        </a:xfrm>
      </p:grpSpPr>
      <p:sp>
        <p:nvSpPr>
          <p:cNvPr id="901" name="Google Shape;901;p15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02" name="Google Shape;902;p152"/>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903" name="Shape 903"/>
        <p:cNvGrpSpPr/>
        <p:nvPr/>
      </p:nvGrpSpPr>
      <p:grpSpPr>
        <a:xfrm>
          <a:off x="0" y="0"/>
          <a:ext cx="0" cy="0"/>
          <a:chOff x="0" y="0"/>
          <a:chExt cx="0" cy="0"/>
        </a:xfrm>
      </p:grpSpPr>
      <p:sp>
        <p:nvSpPr>
          <p:cNvPr id="904" name="Google Shape;904;p153"/>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05" name="Google Shape;905;p153"/>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06" name="Google Shape;906;p15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07" name="Google Shape;907;p153"/>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908" name="Shape 908"/>
        <p:cNvGrpSpPr/>
        <p:nvPr/>
      </p:nvGrpSpPr>
      <p:grpSpPr>
        <a:xfrm>
          <a:off x="0" y="0"/>
          <a:ext cx="0" cy="0"/>
          <a:chOff x="0" y="0"/>
          <a:chExt cx="0" cy="0"/>
        </a:xfrm>
      </p:grpSpPr>
      <p:sp>
        <p:nvSpPr>
          <p:cNvPr id="909" name="Google Shape;909;p154"/>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10" name="Google Shape;910;p154"/>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11" name="Google Shape;911;p15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12" name="Google Shape;912;p154"/>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913" name="Shape 913"/>
        <p:cNvGrpSpPr/>
        <p:nvPr/>
      </p:nvGrpSpPr>
      <p:grpSpPr>
        <a:xfrm>
          <a:off x="0" y="0"/>
          <a:ext cx="0" cy="0"/>
          <a:chOff x="0" y="0"/>
          <a:chExt cx="0" cy="0"/>
        </a:xfrm>
      </p:grpSpPr>
      <p:sp>
        <p:nvSpPr>
          <p:cNvPr id="914" name="Google Shape;914;p155"/>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15" name="Google Shape;915;p155"/>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16" name="Google Shape;916;p15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17" name="Google Shape;917;p155"/>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18" name="Google Shape;918;p155"/>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19" name="Google Shape;919;p155"/>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20" name="Google Shape;920;p155"/>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921" name="Shape 921"/>
        <p:cNvGrpSpPr/>
        <p:nvPr/>
      </p:nvGrpSpPr>
      <p:grpSpPr>
        <a:xfrm>
          <a:off x="0" y="0"/>
          <a:ext cx="0" cy="0"/>
          <a:chOff x="0" y="0"/>
          <a:chExt cx="0" cy="0"/>
        </a:xfrm>
      </p:grpSpPr>
      <p:sp>
        <p:nvSpPr>
          <p:cNvPr id="922" name="Google Shape;922;p156"/>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23" name="Google Shape;923;p156"/>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24" name="Google Shape;924;p156"/>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25" name="Google Shape;925;p15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926" name="Google Shape;926;p156"/>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927" name="Google Shape;927;p156"/>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928" name="Google Shape;928;p156"/>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3" name="Shape 63"/>
        <p:cNvGrpSpPr/>
        <p:nvPr/>
      </p:nvGrpSpPr>
      <p:grpSpPr>
        <a:xfrm>
          <a:off x="0" y="0"/>
          <a:ext cx="0" cy="0"/>
          <a:chOff x="0" y="0"/>
          <a:chExt cx="0" cy="0"/>
        </a:xfrm>
      </p:grpSpPr>
      <p:sp>
        <p:nvSpPr>
          <p:cNvPr id="64" name="Google Shape;64;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5" name="Google Shape;65;p1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929" name="Shape 929"/>
        <p:cNvGrpSpPr/>
        <p:nvPr/>
      </p:nvGrpSpPr>
      <p:grpSpPr>
        <a:xfrm>
          <a:off x="0" y="0"/>
          <a:ext cx="0" cy="0"/>
          <a:chOff x="0" y="0"/>
          <a:chExt cx="0" cy="0"/>
        </a:xfrm>
      </p:grpSpPr>
      <p:sp>
        <p:nvSpPr>
          <p:cNvPr id="930" name="Google Shape;930;p157"/>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1" name="Google Shape;931;p157"/>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932" name="Google Shape;932;p157"/>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933" name="Google Shape;933;p157"/>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934" name="Google Shape;934;p157"/>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935" name="Google Shape;935;p157"/>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936" name="Google Shape;936;p157"/>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937" name="Google Shape;937;p157"/>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38" name="Google Shape;938;p157"/>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39" name="Google Shape;939;p157"/>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940" name="Shape 940"/>
        <p:cNvGrpSpPr/>
        <p:nvPr/>
      </p:nvGrpSpPr>
      <p:grpSpPr>
        <a:xfrm>
          <a:off x="0" y="0"/>
          <a:ext cx="0" cy="0"/>
          <a:chOff x="0" y="0"/>
          <a:chExt cx="0" cy="0"/>
        </a:xfrm>
      </p:grpSpPr>
      <p:sp>
        <p:nvSpPr>
          <p:cNvPr id="941" name="Google Shape;941;p158"/>
          <p:cNvSpPr txBox="1"/>
          <p:nvPr>
            <p:ph idx="1" type="body"/>
          </p:nvPr>
        </p:nvSpPr>
        <p:spPr>
          <a:xfrm>
            <a:off x="457200" y="1607925"/>
            <a:ext cx="3982200" cy="12588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42" name="Google Shape;942;p158"/>
          <p:cNvSpPr txBox="1"/>
          <p:nvPr>
            <p:ph idx="2" type="body"/>
          </p:nvPr>
        </p:nvSpPr>
        <p:spPr>
          <a:xfrm>
            <a:off x="4704701" y="1607925"/>
            <a:ext cx="3982200" cy="12588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43" name="Google Shape;943;p15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944" name="Shape 944"/>
        <p:cNvGrpSpPr/>
        <p:nvPr/>
      </p:nvGrpSpPr>
      <p:grpSpPr>
        <a:xfrm>
          <a:off x="0" y="0"/>
          <a:ext cx="0" cy="0"/>
          <a:chOff x="0" y="0"/>
          <a:chExt cx="0" cy="0"/>
        </a:xfrm>
      </p:grpSpPr>
      <p:sp>
        <p:nvSpPr>
          <p:cNvPr id="945" name="Google Shape;945;p159"/>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6" name="Google Shape;946;p159"/>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7" name="Google Shape;947;p159"/>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a:spcBef>
                <a:spcPts val="0"/>
              </a:spcBef>
              <a:spcAft>
                <a:spcPts val="0"/>
              </a:spcAft>
              <a:buSzPts val="1800"/>
              <a:buNone/>
              <a:defRPr sz="4500">
                <a:solidFill>
                  <a:srgbClr val="B5D6B2"/>
                </a:solidFill>
                <a:latin typeface="Inter Black"/>
                <a:ea typeface="Inter Black"/>
                <a:cs typeface="Inter Black"/>
                <a:sym typeface="Inter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8" name="Google Shape;948;p159"/>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49" name="Google Shape;949;p159"/>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50" name="Google Shape;950;p159"/>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51" name="Google Shape;951;p15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952" name="Shape 952"/>
        <p:cNvGrpSpPr/>
        <p:nvPr/>
      </p:nvGrpSpPr>
      <p:grpSpPr>
        <a:xfrm>
          <a:off x="0" y="0"/>
          <a:ext cx="0" cy="0"/>
          <a:chOff x="0" y="0"/>
          <a:chExt cx="0" cy="0"/>
        </a:xfrm>
      </p:grpSpPr>
      <p:sp>
        <p:nvSpPr>
          <p:cNvPr id="953" name="Google Shape;953;p160"/>
          <p:cNvSpPr/>
          <p:nvPr/>
        </p:nvSpPr>
        <p:spPr>
          <a:xfrm>
            <a:off x="68933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954" name="Google Shape;954;p160"/>
          <p:cNvSpPr txBox="1"/>
          <p:nvPr>
            <p:ph idx="1" type="subTitle"/>
          </p:nvPr>
        </p:nvSpPr>
        <p:spPr>
          <a:xfrm>
            <a:off x="68934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955" name="Google Shape;955;p160"/>
          <p:cNvSpPr/>
          <p:nvPr/>
        </p:nvSpPr>
        <p:spPr>
          <a:xfrm>
            <a:off x="41135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956" name="Google Shape;956;p160"/>
          <p:cNvSpPr txBox="1"/>
          <p:nvPr>
            <p:ph idx="2" type="subTitle"/>
          </p:nvPr>
        </p:nvSpPr>
        <p:spPr>
          <a:xfrm>
            <a:off x="41136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957" name="Google Shape;957;p160"/>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958" name="Google Shape;958;p160"/>
          <p:cNvSpPr txBox="1"/>
          <p:nvPr>
            <p:ph idx="3" type="subTitle"/>
          </p:nvPr>
        </p:nvSpPr>
        <p:spPr>
          <a:xfrm>
            <a:off x="1333800" y="1597025"/>
            <a:ext cx="916800" cy="916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1"/>
              </a:buClr>
              <a:buSzPts val="2800"/>
              <a:buNone/>
              <a:defRPr b="1" sz="2800">
                <a:solidFill>
                  <a:schemeClr val="accent1"/>
                </a:solidFill>
              </a:defRPr>
            </a:lvl1pPr>
            <a:lvl2pPr lvl="1" algn="ctr">
              <a:spcBef>
                <a:spcPts val="0"/>
              </a:spcBef>
              <a:spcAft>
                <a:spcPts val="0"/>
              </a:spcAft>
              <a:buClr>
                <a:schemeClr val="accent1"/>
              </a:buClr>
              <a:buSzPts val="2800"/>
              <a:buNone/>
              <a:defRPr b="1" sz="2800">
                <a:solidFill>
                  <a:schemeClr val="accent1"/>
                </a:solidFill>
              </a:defRPr>
            </a:lvl2pPr>
            <a:lvl3pPr lvl="2" algn="ctr">
              <a:spcBef>
                <a:spcPts val="0"/>
              </a:spcBef>
              <a:spcAft>
                <a:spcPts val="0"/>
              </a:spcAft>
              <a:buClr>
                <a:schemeClr val="accent1"/>
              </a:buClr>
              <a:buSzPts val="2800"/>
              <a:buNone/>
              <a:defRPr b="1" sz="2800">
                <a:solidFill>
                  <a:schemeClr val="accent1"/>
                </a:solidFill>
              </a:defRPr>
            </a:lvl3pPr>
            <a:lvl4pPr lvl="3" algn="ctr">
              <a:spcBef>
                <a:spcPts val="0"/>
              </a:spcBef>
              <a:spcAft>
                <a:spcPts val="0"/>
              </a:spcAft>
              <a:buClr>
                <a:schemeClr val="accent1"/>
              </a:buClr>
              <a:buSzPts val="2800"/>
              <a:buNone/>
              <a:defRPr b="1" sz="2800">
                <a:solidFill>
                  <a:schemeClr val="accent1"/>
                </a:solidFill>
              </a:defRPr>
            </a:lvl4pPr>
            <a:lvl5pPr lvl="4" algn="ctr">
              <a:spcBef>
                <a:spcPts val="0"/>
              </a:spcBef>
              <a:spcAft>
                <a:spcPts val="0"/>
              </a:spcAft>
              <a:buClr>
                <a:schemeClr val="accent1"/>
              </a:buClr>
              <a:buSzPts val="2800"/>
              <a:buNone/>
              <a:defRPr b="1" sz="2800">
                <a:solidFill>
                  <a:schemeClr val="accent1"/>
                </a:solidFill>
              </a:defRPr>
            </a:lvl5pPr>
            <a:lvl6pPr lvl="5" algn="ctr">
              <a:spcBef>
                <a:spcPts val="0"/>
              </a:spcBef>
              <a:spcAft>
                <a:spcPts val="0"/>
              </a:spcAft>
              <a:buClr>
                <a:schemeClr val="accent1"/>
              </a:buClr>
              <a:buSzPts val="2800"/>
              <a:buNone/>
              <a:defRPr b="1" sz="2800">
                <a:solidFill>
                  <a:schemeClr val="accent1"/>
                </a:solidFill>
              </a:defRPr>
            </a:lvl6pPr>
            <a:lvl7pPr lvl="6" algn="ctr">
              <a:spcBef>
                <a:spcPts val="0"/>
              </a:spcBef>
              <a:spcAft>
                <a:spcPts val="0"/>
              </a:spcAft>
              <a:buClr>
                <a:schemeClr val="accent1"/>
              </a:buClr>
              <a:buSzPts val="2800"/>
              <a:buNone/>
              <a:defRPr b="1" sz="2800">
                <a:solidFill>
                  <a:schemeClr val="accent1"/>
                </a:solidFill>
              </a:defRPr>
            </a:lvl7pPr>
            <a:lvl8pPr lvl="7" algn="ctr">
              <a:spcBef>
                <a:spcPts val="0"/>
              </a:spcBef>
              <a:spcAft>
                <a:spcPts val="0"/>
              </a:spcAft>
              <a:buClr>
                <a:schemeClr val="accent1"/>
              </a:buClr>
              <a:buSzPts val="2800"/>
              <a:buNone/>
              <a:defRPr b="1" sz="2800">
                <a:solidFill>
                  <a:schemeClr val="accent1"/>
                </a:solidFill>
              </a:defRPr>
            </a:lvl8pPr>
            <a:lvl9pPr lvl="8" algn="ctr">
              <a:spcBef>
                <a:spcPts val="0"/>
              </a:spcBef>
              <a:spcAft>
                <a:spcPts val="0"/>
              </a:spcAft>
              <a:buClr>
                <a:schemeClr val="accent1"/>
              </a:buClr>
              <a:buSzPts val="2800"/>
              <a:buNone/>
              <a:defRPr b="1" sz="2800">
                <a:solidFill>
                  <a:schemeClr val="accent1"/>
                </a:solidFill>
              </a:defRPr>
            </a:lvl9pPr>
          </a:lstStyle>
          <a:p/>
        </p:txBody>
      </p:sp>
      <p:sp>
        <p:nvSpPr>
          <p:cNvPr id="959" name="Google Shape;959;p160"/>
          <p:cNvSpPr txBox="1"/>
          <p:nvPr>
            <p:ph idx="4"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60" name="Google Shape;960;p160"/>
          <p:cNvSpPr txBox="1"/>
          <p:nvPr>
            <p:ph idx="5"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61" name="Google Shape;961;p160"/>
          <p:cNvSpPr txBox="1"/>
          <p:nvPr>
            <p:ph idx="6"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62" name="Google Shape;962;p16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963" name="Shape 963"/>
        <p:cNvGrpSpPr/>
        <p:nvPr/>
      </p:nvGrpSpPr>
      <p:grpSpPr>
        <a:xfrm>
          <a:off x="0" y="0"/>
          <a:ext cx="0" cy="0"/>
          <a:chOff x="0" y="0"/>
          <a:chExt cx="0" cy="0"/>
        </a:xfrm>
      </p:grpSpPr>
      <p:sp>
        <p:nvSpPr>
          <p:cNvPr id="964" name="Google Shape;964;p161"/>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65" name="Google Shape;965;p16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6" name="Google Shape;966;p161"/>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967" name="Google Shape;967;p161"/>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968" name="Google Shape;968;p161"/>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969" name="Google Shape;969;p161"/>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970" name="Google Shape;970;p161"/>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971" name="Shape 971"/>
        <p:cNvGrpSpPr/>
        <p:nvPr/>
      </p:nvGrpSpPr>
      <p:grpSpPr>
        <a:xfrm>
          <a:off x="0" y="0"/>
          <a:ext cx="0" cy="0"/>
          <a:chOff x="0" y="0"/>
          <a:chExt cx="0" cy="0"/>
        </a:xfrm>
      </p:grpSpPr>
      <p:sp>
        <p:nvSpPr>
          <p:cNvPr id="972" name="Google Shape;972;p162"/>
          <p:cNvSpPr/>
          <p:nvPr/>
        </p:nvSpPr>
        <p:spPr>
          <a:xfrm>
            <a:off x="457313"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973" name="Google Shape;973;p162"/>
          <p:cNvSpPr/>
          <p:nvPr/>
        </p:nvSpPr>
        <p:spPr>
          <a:xfrm>
            <a:off x="2547247"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974" name="Google Shape;974;p162"/>
          <p:cNvSpPr/>
          <p:nvPr/>
        </p:nvSpPr>
        <p:spPr>
          <a:xfrm>
            <a:off x="4637182"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975" name="Google Shape;975;p162"/>
          <p:cNvSpPr txBox="1"/>
          <p:nvPr>
            <p:ph idx="1" type="body"/>
          </p:nvPr>
        </p:nvSpPr>
        <p:spPr>
          <a:xfrm>
            <a:off x="457200"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76" name="Google Shape;976;p162"/>
          <p:cNvSpPr txBox="1"/>
          <p:nvPr>
            <p:ph idx="2" type="body"/>
          </p:nvPr>
        </p:nvSpPr>
        <p:spPr>
          <a:xfrm>
            <a:off x="2547247" y="1801725"/>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77" name="Google Shape;977;p162"/>
          <p:cNvSpPr txBox="1"/>
          <p:nvPr>
            <p:ph idx="3" type="body"/>
          </p:nvPr>
        </p:nvSpPr>
        <p:spPr>
          <a:xfrm>
            <a:off x="4637182"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78" name="Google Shape;978;p162"/>
          <p:cNvSpPr txBox="1"/>
          <p:nvPr>
            <p:ph idx="4" type="subTitle"/>
          </p:nvPr>
        </p:nvSpPr>
        <p:spPr>
          <a:xfrm>
            <a:off x="457200"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9" name="Google Shape;979;p162"/>
          <p:cNvSpPr txBox="1"/>
          <p:nvPr>
            <p:ph idx="5" type="subTitle"/>
          </p:nvPr>
        </p:nvSpPr>
        <p:spPr>
          <a:xfrm>
            <a:off x="2547191"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0" name="Google Shape;980;p162"/>
          <p:cNvSpPr txBox="1"/>
          <p:nvPr>
            <p:ph idx="6" type="subTitle"/>
          </p:nvPr>
        </p:nvSpPr>
        <p:spPr>
          <a:xfrm>
            <a:off x="4637182"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1" name="Google Shape;981;p16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82" name="Google Shape;982;p162"/>
          <p:cNvSpPr/>
          <p:nvPr/>
        </p:nvSpPr>
        <p:spPr>
          <a:xfrm>
            <a:off x="6727126" y="1250597"/>
            <a:ext cx="1959600" cy="332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983" name="Google Shape;983;p162"/>
          <p:cNvSpPr txBox="1"/>
          <p:nvPr>
            <p:ph idx="7" type="body"/>
          </p:nvPr>
        </p:nvSpPr>
        <p:spPr>
          <a:xfrm>
            <a:off x="6727126"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84" name="Google Shape;984;p162"/>
          <p:cNvSpPr txBox="1"/>
          <p:nvPr>
            <p:ph idx="8" type="subTitle"/>
          </p:nvPr>
        </p:nvSpPr>
        <p:spPr>
          <a:xfrm>
            <a:off x="6727126" y="1250000"/>
            <a:ext cx="1959600" cy="5940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1">
  <p:cSld name="CUSTOM_3_2_1_1_1_1_2">
    <p:bg>
      <p:bgPr>
        <a:solidFill>
          <a:schemeClr val="lt2"/>
        </a:solidFill>
      </p:bgPr>
    </p:bg>
    <p:spTree>
      <p:nvGrpSpPr>
        <p:cNvPr id="985" name="Shape 985"/>
        <p:cNvGrpSpPr/>
        <p:nvPr/>
      </p:nvGrpSpPr>
      <p:grpSpPr>
        <a:xfrm>
          <a:off x="0" y="0"/>
          <a:ext cx="0" cy="0"/>
          <a:chOff x="0" y="0"/>
          <a:chExt cx="0" cy="0"/>
        </a:xfrm>
      </p:grpSpPr>
      <p:sp>
        <p:nvSpPr>
          <p:cNvPr id="986" name="Google Shape;986;p163"/>
          <p:cNvSpPr/>
          <p:nvPr/>
        </p:nvSpPr>
        <p:spPr>
          <a:xfrm>
            <a:off x="457450" y="1141600"/>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987" name="Google Shape;987;p163"/>
          <p:cNvSpPr/>
          <p:nvPr/>
        </p:nvSpPr>
        <p:spPr>
          <a:xfrm>
            <a:off x="4704574" y="1141600"/>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988" name="Google Shape;988;p163"/>
          <p:cNvSpPr txBox="1"/>
          <p:nvPr>
            <p:ph idx="1" type="body"/>
          </p:nvPr>
        </p:nvSpPr>
        <p:spPr>
          <a:xfrm>
            <a:off x="457225" y="1589847"/>
            <a:ext cx="39822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89" name="Google Shape;989;p163"/>
          <p:cNvSpPr txBox="1"/>
          <p:nvPr>
            <p:ph idx="2" type="body"/>
          </p:nvPr>
        </p:nvSpPr>
        <p:spPr>
          <a:xfrm>
            <a:off x="4704575" y="1589800"/>
            <a:ext cx="39822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90" name="Google Shape;990;p163"/>
          <p:cNvSpPr txBox="1"/>
          <p:nvPr>
            <p:ph idx="3" type="subTitle"/>
          </p:nvPr>
        </p:nvSpPr>
        <p:spPr>
          <a:xfrm>
            <a:off x="457225" y="1141300"/>
            <a:ext cx="39822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1" name="Google Shape;991;p163"/>
          <p:cNvSpPr txBox="1"/>
          <p:nvPr>
            <p:ph idx="4" type="subTitle"/>
          </p:nvPr>
        </p:nvSpPr>
        <p:spPr>
          <a:xfrm>
            <a:off x="4704451" y="1141300"/>
            <a:ext cx="39822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2" name="Google Shape;992;p16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93" name="Google Shape;993;p163"/>
          <p:cNvSpPr/>
          <p:nvPr/>
        </p:nvSpPr>
        <p:spPr>
          <a:xfrm>
            <a:off x="457450" y="2970425"/>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994" name="Google Shape;994;p163"/>
          <p:cNvSpPr/>
          <p:nvPr/>
        </p:nvSpPr>
        <p:spPr>
          <a:xfrm>
            <a:off x="4704574" y="2970425"/>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995" name="Google Shape;995;p163"/>
          <p:cNvSpPr txBox="1"/>
          <p:nvPr>
            <p:ph idx="5" type="body"/>
          </p:nvPr>
        </p:nvSpPr>
        <p:spPr>
          <a:xfrm>
            <a:off x="457225" y="3418672"/>
            <a:ext cx="39822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96" name="Google Shape;996;p163"/>
          <p:cNvSpPr txBox="1"/>
          <p:nvPr>
            <p:ph idx="6" type="body"/>
          </p:nvPr>
        </p:nvSpPr>
        <p:spPr>
          <a:xfrm>
            <a:off x="4704575" y="3418625"/>
            <a:ext cx="3982200" cy="1256700"/>
          </a:xfrm>
          <a:prstGeom prst="rect">
            <a:avLst/>
          </a:prstGeom>
          <a:noFill/>
          <a:ln>
            <a:noFill/>
          </a:ln>
        </p:spPr>
        <p:txBody>
          <a:bodyPr anchorCtr="0" anchor="t" bIns="91425" lIns="137150" spcFirstLastPara="1" rIns="137150"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997" name="Google Shape;997;p163"/>
          <p:cNvSpPr txBox="1"/>
          <p:nvPr>
            <p:ph idx="7" type="subTitle"/>
          </p:nvPr>
        </p:nvSpPr>
        <p:spPr>
          <a:xfrm>
            <a:off x="457225" y="2970125"/>
            <a:ext cx="39822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8" name="Google Shape;998;p163"/>
          <p:cNvSpPr txBox="1"/>
          <p:nvPr>
            <p:ph idx="8" type="subTitle"/>
          </p:nvPr>
        </p:nvSpPr>
        <p:spPr>
          <a:xfrm>
            <a:off x="4704451" y="2970125"/>
            <a:ext cx="3982200" cy="448500"/>
          </a:xfrm>
          <a:prstGeom prst="rect">
            <a:avLst/>
          </a:prstGeom>
        </p:spPr>
        <p:txBody>
          <a:bodyPr anchorCtr="0" anchor="ctr" bIns="91425" lIns="137150" spcFirstLastPara="1" rIns="137150"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999" name="Shape 999"/>
        <p:cNvGrpSpPr/>
        <p:nvPr/>
      </p:nvGrpSpPr>
      <p:grpSpPr>
        <a:xfrm>
          <a:off x="0" y="0"/>
          <a:ext cx="0" cy="0"/>
          <a:chOff x="0" y="0"/>
          <a:chExt cx="0" cy="0"/>
        </a:xfrm>
      </p:grpSpPr>
      <p:sp>
        <p:nvSpPr>
          <p:cNvPr id="1000" name="Google Shape;1000;p164"/>
          <p:cNvSpPr txBox="1"/>
          <p:nvPr>
            <p:ph idx="1" type="body"/>
          </p:nvPr>
        </p:nvSpPr>
        <p:spPr>
          <a:xfrm>
            <a:off x="45720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01" name="Google Shape;1001;p164"/>
          <p:cNvSpPr txBox="1"/>
          <p:nvPr>
            <p:ph idx="2" type="subTitle"/>
          </p:nvPr>
        </p:nvSpPr>
        <p:spPr>
          <a:xfrm>
            <a:off x="457200"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2" name="Google Shape;1002;p16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03" name="Google Shape;1003;p164"/>
          <p:cNvSpPr txBox="1"/>
          <p:nvPr>
            <p:ph idx="3" type="body"/>
          </p:nvPr>
        </p:nvSpPr>
        <p:spPr>
          <a:xfrm>
            <a:off x="255293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04" name="Google Shape;1004;p164"/>
          <p:cNvSpPr txBox="1"/>
          <p:nvPr>
            <p:ph idx="4" type="subTitle"/>
          </p:nvPr>
        </p:nvSpPr>
        <p:spPr>
          <a:xfrm>
            <a:off x="2552930"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5" name="Google Shape;1005;p164"/>
          <p:cNvSpPr txBox="1"/>
          <p:nvPr>
            <p:ph idx="5" type="body"/>
          </p:nvPr>
        </p:nvSpPr>
        <p:spPr>
          <a:xfrm>
            <a:off x="464866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06" name="Google Shape;1006;p164"/>
          <p:cNvSpPr txBox="1"/>
          <p:nvPr>
            <p:ph idx="6" type="subTitle"/>
          </p:nvPr>
        </p:nvSpPr>
        <p:spPr>
          <a:xfrm>
            <a:off x="4648660"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7" name="Google Shape;1007;p164"/>
          <p:cNvSpPr txBox="1"/>
          <p:nvPr>
            <p:ph idx="7" type="body"/>
          </p:nvPr>
        </p:nvSpPr>
        <p:spPr>
          <a:xfrm>
            <a:off x="6744392"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08" name="Google Shape;1008;p164"/>
          <p:cNvSpPr txBox="1"/>
          <p:nvPr>
            <p:ph idx="8" type="subTitle"/>
          </p:nvPr>
        </p:nvSpPr>
        <p:spPr>
          <a:xfrm>
            <a:off x="6744392" y="1477250"/>
            <a:ext cx="1942500" cy="5313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1">
  <p:cSld name="CUSTOM_3_2_1_1_1_1_1_2">
    <p:bg>
      <p:bgPr>
        <a:solidFill>
          <a:schemeClr val="lt1"/>
        </a:solidFill>
      </p:bgPr>
    </p:bg>
    <p:spTree>
      <p:nvGrpSpPr>
        <p:cNvPr id="1009" name="Shape 1009"/>
        <p:cNvGrpSpPr/>
        <p:nvPr/>
      </p:nvGrpSpPr>
      <p:grpSpPr>
        <a:xfrm>
          <a:off x="0" y="0"/>
          <a:ext cx="0" cy="0"/>
          <a:chOff x="0" y="0"/>
          <a:chExt cx="0" cy="0"/>
        </a:xfrm>
      </p:grpSpPr>
      <p:sp>
        <p:nvSpPr>
          <p:cNvPr id="1010" name="Google Shape;1010;p165"/>
          <p:cNvSpPr txBox="1"/>
          <p:nvPr>
            <p:ph idx="1" type="body"/>
          </p:nvPr>
        </p:nvSpPr>
        <p:spPr>
          <a:xfrm>
            <a:off x="49117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11" name="Google Shape;1011;p165"/>
          <p:cNvSpPr txBox="1"/>
          <p:nvPr>
            <p:ph idx="2" type="subTitle"/>
          </p:nvPr>
        </p:nvSpPr>
        <p:spPr>
          <a:xfrm>
            <a:off x="491175" y="1253075"/>
            <a:ext cx="39588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2" name="Google Shape;1012;p16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13" name="Google Shape;1013;p165"/>
          <p:cNvSpPr txBox="1"/>
          <p:nvPr>
            <p:ph idx="3" type="body"/>
          </p:nvPr>
        </p:nvSpPr>
        <p:spPr>
          <a:xfrm>
            <a:off x="476210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14" name="Google Shape;1014;p165"/>
          <p:cNvSpPr txBox="1"/>
          <p:nvPr>
            <p:ph idx="4" type="subTitle"/>
          </p:nvPr>
        </p:nvSpPr>
        <p:spPr>
          <a:xfrm>
            <a:off x="4762102" y="1253075"/>
            <a:ext cx="39588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5" name="Google Shape;1015;p165"/>
          <p:cNvSpPr txBox="1"/>
          <p:nvPr>
            <p:ph idx="5" type="body"/>
          </p:nvPr>
        </p:nvSpPr>
        <p:spPr>
          <a:xfrm>
            <a:off x="491113"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16" name="Google Shape;1016;p165"/>
          <p:cNvSpPr txBox="1"/>
          <p:nvPr>
            <p:ph idx="6" type="subTitle"/>
          </p:nvPr>
        </p:nvSpPr>
        <p:spPr>
          <a:xfrm>
            <a:off x="491113" y="3053350"/>
            <a:ext cx="39588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7" name="Google Shape;1017;p165"/>
          <p:cNvSpPr txBox="1"/>
          <p:nvPr>
            <p:ph idx="7" type="body"/>
          </p:nvPr>
        </p:nvSpPr>
        <p:spPr>
          <a:xfrm>
            <a:off x="4762042"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18" name="Google Shape;1018;p165"/>
          <p:cNvSpPr txBox="1"/>
          <p:nvPr>
            <p:ph idx="8" type="subTitle"/>
          </p:nvPr>
        </p:nvSpPr>
        <p:spPr>
          <a:xfrm>
            <a:off x="4762040" y="3053350"/>
            <a:ext cx="3958800" cy="340500"/>
          </a:xfrm>
          <a:prstGeom prst="rect">
            <a:avLst/>
          </a:prstGeom>
        </p:spPr>
        <p:txBody>
          <a:bodyPr anchorCtr="0" anchor="t" bIns="91425" lIns="91425" spcFirstLastPara="1" rIns="91425" wrap="square" tIns="0">
            <a:no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1019" name="Shape 1019"/>
        <p:cNvGrpSpPr/>
        <p:nvPr/>
      </p:nvGrpSpPr>
      <p:grpSpPr>
        <a:xfrm>
          <a:off x="0" y="0"/>
          <a:ext cx="0" cy="0"/>
          <a:chOff x="0" y="0"/>
          <a:chExt cx="0" cy="0"/>
        </a:xfrm>
      </p:grpSpPr>
      <p:sp>
        <p:nvSpPr>
          <p:cNvPr id="1020" name="Google Shape;1020;p166"/>
          <p:cNvSpPr txBox="1"/>
          <p:nvPr>
            <p:ph idx="1" type="body"/>
          </p:nvPr>
        </p:nvSpPr>
        <p:spPr>
          <a:xfrm>
            <a:off x="2064350" y="1140000"/>
            <a:ext cx="6176100" cy="7566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21" name="Google Shape;1021;p166"/>
          <p:cNvSpPr txBox="1"/>
          <p:nvPr>
            <p:ph idx="2" type="body"/>
          </p:nvPr>
        </p:nvSpPr>
        <p:spPr>
          <a:xfrm>
            <a:off x="2064350" y="2076930"/>
            <a:ext cx="6176100" cy="7566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22" name="Google Shape;1022;p166"/>
          <p:cNvSpPr txBox="1"/>
          <p:nvPr>
            <p:ph idx="3" type="subTitle"/>
          </p:nvPr>
        </p:nvSpPr>
        <p:spPr>
          <a:xfrm>
            <a:off x="457200" y="1140077"/>
            <a:ext cx="1404000" cy="7566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3" name="Google Shape;1023;p166"/>
          <p:cNvSpPr txBox="1"/>
          <p:nvPr>
            <p:ph idx="4" type="subTitle"/>
          </p:nvPr>
        </p:nvSpPr>
        <p:spPr>
          <a:xfrm>
            <a:off x="457200" y="2076966"/>
            <a:ext cx="1404000" cy="7566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4" name="Google Shape;1024;p166"/>
          <p:cNvSpPr txBox="1"/>
          <p:nvPr>
            <p:ph idx="5" type="subTitle"/>
          </p:nvPr>
        </p:nvSpPr>
        <p:spPr>
          <a:xfrm>
            <a:off x="457200" y="3013875"/>
            <a:ext cx="1404000" cy="7566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5" name="Google Shape;1025;p16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26" name="Google Shape;1026;p166"/>
          <p:cNvSpPr txBox="1"/>
          <p:nvPr>
            <p:ph idx="6" type="body"/>
          </p:nvPr>
        </p:nvSpPr>
        <p:spPr>
          <a:xfrm>
            <a:off x="2064350" y="3013870"/>
            <a:ext cx="6176100" cy="7566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27" name="Google Shape;1027;p166"/>
          <p:cNvSpPr txBox="1"/>
          <p:nvPr>
            <p:ph idx="7" type="subTitle"/>
          </p:nvPr>
        </p:nvSpPr>
        <p:spPr>
          <a:xfrm>
            <a:off x="457200" y="3950775"/>
            <a:ext cx="1404000" cy="7566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8" name="Google Shape;1028;p166"/>
          <p:cNvSpPr txBox="1"/>
          <p:nvPr>
            <p:ph idx="8" type="body"/>
          </p:nvPr>
        </p:nvSpPr>
        <p:spPr>
          <a:xfrm>
            <a:off x="2064350" y="3950773"/>
            <a:ext cx="6176100" cy="7566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66" name="Shape 66"/>
        <p:cNvGrpSpPr/>
        <p:nvPr/>
      </p:nvGrpSpPr>
      <p:grpSpPr>
        <a:xfrm>
          <a:off x="0" y="0"/>
          <a:ext cx="0" cy="0"/>
          <a:chOff x="0" y="0"/>
          <a:chExt cx="0" cy="0"/>
        </a:xfrm>
      </p:grpSpPr>
      <p:sp>
        <p:nvSpPr>
          <p:cNvPr id="67" name="Google Shape;67;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68" name="Google Shape;68;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69" name="Google Shape;69;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0" name="Google Shape;70;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1029" name="Shape 1029"/>
        <p:cNvGrpSpPr/>
        <p:nvPr/>
      </p:nvGrpSpPr>
      <p:grpSpPr>
        <a:xfrm>
          <a:off x="0" y="0"/>
          <a:ext cx="0" cy="0"/>
          <a:chOff x="0" y="0"/>
          <a:chExt cx="0" cy="0"/>
        </a:xfrm>
      </p:grpSpPr>
      <p:sp>
        <p:nvSpPr>
          <p:cNvPr id="1030" name="Google Shape;1030;p167"/>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1031" name="Google Shape;1031;p167"/>
          <p:cNvSpPr txBox="1"/>
          <p:nvPr>
            <p:ph idx="1" type="subTitle"/>
          </p:nvPr>
        </p:nvSpPr>
        <p:spPr>
          <a:xfrm>
            <a:off x="457200" y="1154911"/>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032" name="Google Shape;1032;p167"/>
          <p:cNvSpPr txBox="1"/>
          <p:nvPr>
            <p:ph idx="2" type="body"/>
          </p:nvPr>
        </p:nvSpPr>
        <p:spPr>
          <a:xfrm>
            <a:off x="2749850" y="128912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033" name="Google Shape;1033;p167"/>
          <p:cNvSpPr txBox="1"/>
          <p:nvPr>
            <p:ph idx="3" type="subTitle"/>
          </p:nvPr>
        </p:nvSpPr>
        <p:spPr>
          <a:xfrm>
            <a:off x="457200" y="2090802"/>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034" name="Google Shape;1034;p167"/>
          <p:cNvSpPr txBox="1"/>
          <p:nvPr>
            <p:ph idx="4" type="body"/>
          </p:nvPr>
        </p:nvSpPr>
        <p:spPr>
          <a:xfrm>
            <a:off x="2749800" y="295004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035" name="Google Shape;1035;p167"/>
          <p:cNvSpPr txBox="1"/>
          <p:nvPr>
            <p:ph idx="5" type="body"/>
          </p:nvPr>
        </p:nvSpPr>
        <p:spPr>
          <a:xfrm>
            <a:off x="2749800" y="211959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036" name="Google Shape;1036;p167"/>
          <p:cNvSpPr txBox="1"/>
          <p:nvPr>
            <p:ph idx="6" type="subTitle"/>
          </p:nvPr>
        </p:nvSpPr>
        <p:spPr>
          <a:xfrm>
            <a:off x="457200" y="3026693"/>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1037" name="Google Shape;1037;p167"/>
          <p:cNvSpPr txBox="1"/>
          <p:nvPr>
            <p:ph idx="7" type="body"/>
          </p:nvPr>
        </p:nvSpPr>
        <p:spPr>
          <a:xfrm>
            <a:off x="2749800" y="3780495"/>
            <a:ext cx="5937000" cy="7389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1038" name="Google Shape;1038;p167"/>
          <p:cNvSpPr txBox="1"/>
          <p:nvPr>
            <p:ph idx="8" type="subTitle"/>
          </p:nvPr>
        </p:nvSpPr>
        <p:spPr>
          <a:xfrm>
            <a:off x="457200" y="3963110"/>
            <a:ext cx="2142300" cy="833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1039" name="Shape 1039"/>
        <p:cNvGrpSpPr/>
        <p:nvPr/>
      </p:nvGrpSpPr>
      <p:grpSpPr>
        <a:xfrm>
          <a:off x="0" y="0"/>
          <a:ext cx="0" cy="0"/>
          <a:chOff x="0" y="0"/>
          <a:chExt cx="0" cy="0"/>
        </a:xfrm>
      </p:grpSpPr>
      <p:sp>
        <p:nvSpPr>
          <p:cNvPr id="1040" name="Google Shape;1040;p168"/>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1" name="Google Shape;1041;p16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42" name="Google Shape;1042;p16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43" name="Google Shape;1043;p16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044" name="Google Shape;1044;p16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1045" name="Shape 1045"/>
        <p:cNvGrpSpPr/>
        <p:nvPr/>
      </p:nvGrpSpPr>
      <p:grpSpPr>
        <a:xfrm>
          <a:off x="0" y="0"/>
          <a:ext cx="0" cy="0"/>
          <a:chOff x="0" y="0"/>
          <a:chExt cx="0" cy="0"/>
        </a:xfrm>
      </p:grpSpPr>
      <p:sp>
        <p:nvSpPr>
          <p:cNvPr id="1046" name="Google Shape;1046;p16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7" name="Google Shape;1047;p169"/>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48" name="Google Shape;1048;p169"/>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1049" name="Shape 1049"/>
        <p:cNvGrpSpPr/>
        <p:nvPr/>
      </p:nvGrpSpPr>
      <p:grpSpPr>
        <a:xfrm>
          <a:off x="0" y="0"/>
          <a:ext cx="0" cy="0"/>
          <a:chOff x="0" y="0"/>
          <a:chExt cx="0" cy="0"/>
        </a:xfrm>
      </p:grpSpPr>
      <p:sp>
        <p:nvSpPr>
          <p:cNvPr id="1050" name="Google Shape;1050;p17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51" name="Google Shape;1051;p170"/>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52" name="Google Shape;1052;p170"/>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1053" name="Shape 1053"/>
        <p:cNvGrpSpPr/>
        <p:nvPr/>
      </p:nvGrpSpPr>
      <p:grpSpPr>
        <a:xfrm>
          <a:off x="0" y="0"/>
          <a:ext cx="0" cy="0"/>
          <a:chOff x="0" y="0"/>
          <a:chExt cx="0" cy="0"/>
        </a:xfrm>
      </p:grpSpPr>
      <p:sp>
        <p:nvSpPr>
          <p:cNvPr id="1054" name="Google Shape;1054;p17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55" name="Google Shape;1055;p171"/>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56" name="Google Shape;1056;p171"/>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1057" name="Shape 1057"/>
        <p:cNvGrpSpPr/>
        <p:nvPr/>
      </p:nvGrpSpPr>
      <p:grpSpPr>
        <a:xfrm>
          <a:off x="0" y="0"/>
          <a:ext cx="0" cy="0"/>
          <a:chOff x="0" y="0"/>
          <a:chExt cx="0" cy="0"/>
        </a:xfrm>
      </p:grpSpPr>
      <p:sp>
        <p:nvSpPr>
          <p:cNvPr id="1058" name="Google Shape;1058;p17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59" name="Google Shape;1059;p172"/>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60" name="Google Shape;1060;p172"/>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061" name="Google Shape;1061;p172"/>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062" name="Google Shape;1062;p172"/>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Sections">
  <p:cSld name="4-Sections">
    <p:spTree>
      <p:nvGrpSpPr>
        <p:cNvPr id="1063" name="Shape 1063"/>
        <p:cNvGrpSpPr/>
        <p:nvPr/>
      </p:nvGrpSpPr>
      <p:grpSpPr>
        <a:xfrm>
          <a:off x="0" y="0"/>
          <a:ext cx="0" cy="0"/>
          <a:chOff x="0" y="0"/>
          <a:chExt cx="0" cy="0"/>
        </a:xfrm>
      </p:grpSpPr>
      <p:sp>
        <p:nvSpPr>
          <p:cNvPr id="1064" name="Google Shape;1064;p173"/>
          <p:cNvSpPr txBox="1"/>
          <p:nvPr>
            <p:ph type="title"/>
          </p:nvPr>
        </p:nvSpPr>
        <p:spPr>
          <a:xfrm>
            <a:off x="457200" y="342900"/>
            <a:ext cx="8229600" cy="594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65" name="Google Shape;1065;p173"/>
          <p:cNvSpPr txBox="1"/>
          <p:nvPr>
            <p:ph idx="1" type="body"/>
          </p:nvPr>
        </p:nvSpPr>
        <p:spPr>
          <a:xfrm>
            <a:off x="457200"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algn="l">
              <a:lnSpc>
                <a:spcPct val="150000"/>
              </a:lnSpc>
              <a:spcBef>
                <a:spcPts val="900"/>
              </a:spcBef>
              <a:spcAft>
                <a:spcPts val="0"/>
              </a:spcAft>
              <a:buClr>
                <a:schemeClr val="dk1"/>
              </a:buClr>
              <a:buSzPts val="1400"/>
              <a:buChar char="●"/>
              <a:defRPr/>
            </a:lvl1pPr>
            <a:lvl2pPr indent="-317500" lvl="1" marL="914400" algn="l">
              <a:lnSpc>
                <a:spcPct val="150000"/>
              </a:lnSpc>
              <a:spcBef>
                <a:spcPts val="1200"/>
              </a:spcBef>
              <a:spcAft>
                <a:spcPts val="0"/>
              </a:spcAft>
              <a:buClr>
                <a:schemeClr val="dk1"/>
              </a:buClr>
              <a:buSzPts val="1400"/>
              <a:buChar char="○"/>
              <a:defRPr/>
            </a:lvl2pPr>
            <a:lvl3pPr indent="-317500" lvl="2" marL="1371600" algn="l">
              <a:lnSpc>
                <a:spcPct val="150000"/>
              </a:lnSpc>
              <a:spcBef>
                <a:spcPts val="1200"/>
              </a:spcBef>
              <a:spcAft>
                <a:spcPts val="0"/>
              </a:spcAft>
              <a:buClr>
                <a:schemeClr val="dk1"/>
              </a:buClr>
              <a:buSzPts val="1400"/>
              <a:buChar char="■"/>
              <a:defRPr/>
            </a:lvl3pPr>
            <a:lvl4pPr indent="-317500" lvl="3" marL="1828800" algn="l">
              <a:lnSpc>
                <a:spcPct val="150000"/>
              </a:lnSpc>
              <a:spcBef>
                <a:spcPts val="1200"/>
              </a:spcBef>
              <a:spcAft>
                <a:spcPts val="0"/>
              </a:spcAft>
              <a:buClr>
                <a:schemeClr val="dk1"/>
              </a:buClr>
              <a:buSzPts val="1400"/>
              <a:buChar char="●"/>
              <a:defRPr/>
            </a:lvl4pPr>
            <a:lvl5pPr indent="-317500" lvl="4" marL="2286000" algn="l">
              <a:lnSpc>
                <a:spcPct val="15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066" name="Google Shape;1066;p173"/>
          <p:cNvSpPr txBox="1"/>
          <p:nvPr>
            <p:ph idx="2" type="body"/>
          </p:nvPr>
        </p:nvSpPr>
        <p:spPr>
          <a:xfrm>
            <a:off x="2539746"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algn="l">
              <a:lnSpc>
                <a:spcPct val="150000"/>
              </a:lnSpc>
              <a:spcBef>
                <a:spcPts val="900"/>
              </a:spcBef>
              <a:spcAft>
                <a:spcPts val="0"/>
              </a:spcAft>
              <a:buClr>
                <a:schemeClr val="dk1"/>
              </a:buClr>
              <a:buSzPts val="1400"/>
              <a:buChar char="●"/>
              <a:defRPr/>
            </a:lvl1pPr>
            <a:lvl2pPr indent="-317500" lvl="1" marL="914400" algn="l">
              <a:lnSpc>
                <a:spcPct val="150000"/>
              </a:lnSpc>
              <a:spcBef>
                <a:spcPts val="1200"/>
              </a:spcBef>
              <a:spcAft>
                <a:spcPts val="0"/>
              </a:spcAft>
              <a:buClr>
                <a:schemeClr val="dk1"/>
              </a:buClr>
              <a:buSzPts val="1400"/>
              <a:buChar char="○"/>
              <a:defRPr/>
            </a:lvl2pPr>
            <a:lvl3pPr indent="-317500" lvl="2" marL="1371600" algn="l">
              <a:lnSpc>
                <a:spcPct val="150000"/>
              </a:lnSpc>
              <a:spcBef>
                <a:spcPts val="1200"/>
              </a:spcBef>
              <a:spcAft>
                <a:spcPts val="0"/>
              </a:spcAft>
              <a:buClr>
                <a:schemeClr val="dk1"/>
              </a:buClr>
              <a:buSzPts val="1400"/>
              <a:buChar char="■"/>
              <a:defRPr/>
            </a:lvl3pPr>
            <a:lvl4pPr indent="-317500" lvl="3" marL="1828800" algn="l">
              <a:lnSpc>
                <a:spcPct val="150000"/>
              </a:lnSpc>
              <a:spcBef>
                <a:spcPts val="1200"/>
              </a:spcBef>
              <a:spcAft>
                <a:spcPts val="0"/>
              </a:spcAft>
              <a:buClr>
                <a:schemeClr val="dk1"/>
              </a:buClr>
              <a:buSzPts val="1400"/>
              <a:buChar char="●"/>
              <a:defRPr/>
            </a:lvl4pPr>
            <a:lvl5pPr indent="-317500" lvl="4" marL="2286000" algn="l">
              <a:lnSpc>
                <a:spcPct val="15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067" name="Google Shape;1067;p173"/>
          <p:cNvSpPr txBox="1"/>
          <p:nvPr>
            <p:ph idx="10" type="dt"/>
          </p:nvPr>
        </p:nvSpPr>
        <p:spPr>
          <a:xfrm>
            <a:off x="457200" y="4800600"/>
            <a:ext cx="2229000" cy="2406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8" name="Google Shape;1068;p173"/>
          <p:cNvSpPr txBox="1"/>
          <p:nvPr>
            <p:ph idx="11" type="ftr"/>
          </p:nvPr>
        </p:nvSpPr>
        <p:spPr>
          <a:xfrm>
            <a:off x="2775585" y="4800600"/>
            <a:ext cx="3592800" cy="2406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9" name="Google Shape;1069;p173"/>
          <p:cNvSpPr txBox="1"/>
          <p:nvPr>
            <p:ph idx="12" type="sldNum"/>
          </p:nvPr>
        </p:nvSpPr>
        <p:spPr>
          <a:xfrm>
            <a:off x="6865620" y="4800600"/>
            <a:ext cx="1821300" cy="2406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70" name="Google Shape;1070;p173"/>
          <p:cNvSpPr txBox="1"/>
          <p:nvPr>
            <p:ph idx="3" type="body"/>
          </p:nvPr>
        </p:nvSpPr>
        <p:spPr>
          <a:xfrm>
            <a:off x="457200" y="1059180"/>
            <a:ext cx="1982100" cy="7101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algn="l">
              <a:lnSpc>
                <a:spcPct val="150000"/>
              </a:lnSpc>
              <a:spcBef>
                <a:spcPts val="1200"/>
              </a:spcBef>
              <a:spcAft>
                <a:spcPts val="0"/>
              </a:spcAft>
              <a:buClr>
                <a:schemeClr val="dk1"/>
              </a:buClr>
              <a:buSzPts val="1500"/>
              <a:buNone/>
              <a:defRPr b="1" sz="1500"/>
            </a:lvl2pPr>
            <a:lvl3pPr indent="-228600" lvl="2" marL="1371600" algn="l">
              <a:lnSpc>
                <a:spcPct val="150000"/>
              </a:lnSpc>
              <a:spcBef>
                <a:spcPts val="1200"/>
              </a:spcBef>
              <a:spcAft>
                <a:spcPts val="0"/>
              </a:spcAft>
              <a:buClr>
                <a:schemeClr val="dk1"/>
              </a:buClr>
              <a:buSzPts val="1400"/>
              <a:buNone/>
              <a:defRPr b="1" sz="1400"/>
            </a:lvl3pPr>
            <a:lvl4pPr indent="-228600" lvl="3" marL="1828800" algn="l">
              <a:lnSpc>
                <a:spcPct val="150000"/>
              </a:lnSpc>
              <a:spcBef>
                <a:spcPts val="1200"/>
              </a:spcBef>
              <a:spcAft>
                <a:spcPts val="0"/>
              </a:spcAft>
              <a:buClr>
                <a:schemeClr val="dk1"/>
              </a:buClr>
              <a:buSzPts val="1200"/>
              <a:buNone/>
              <a:defRPr b="1" sz="1200"/>
            </a:lvl4pPr>
            <a:lvl5pPr indent="-228600" lvl="4" marL="2286000" algn="l">
              <a:lnSpc>
                <a:spcPct val="15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1071" name="Google Shape;1071;p173"/>
          <p:cNvSpPr txBox="1"/>
          <p:nvPr>
            <p:ph idx="4" type="body"/>
          </p:nvPr>
        </p:nvSpPr>
        <p:spPr>
          <a:xfrm>
            <a:off x="2539746" y="1059180"/>
            <a:ext cx="1982100" cy="7101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algn="l">
              <a:lnSpc>
                <a:spcPct val="150000"/>
              </a:lnSpc>
              <a:spcBef>
                <a:spcPts val="1200"/>
              </a:spcBef>
              <a:spcAft>
                <a:spcPts val="0"/>
              </a:spcAft>
              <a:buClr>
                <a:schemeClr val="dk1"/>
              </a:buClr>
              <a:buSzPts val="1500"/>
              <a:buNone/>
              <a:defRPr b="1" sz="1500"/>
            </a:lvl2pPr>
            <a:lvl3pPr indent="-228600" lvl="2" marL="1371600" algn="l">
              <a:lnSpc>
                <a:spcPct val="150000"/>
              </a:lnSpc>
              <a:spcBef>
                <a:spcPts val="1200"/>
              </a:spcBef>
              <a:spcAft>
                <a:spcPts val="0"/>
              </a:spcAft>
              <a:buClr>
                <a:schemeClr val="dk1"/>
              </a:buClr>
              <a:buSzPts val="1400"/>
              <a:buNone/>
              <a:defRPr b="1" sz="1400"/>
            </a:lvl3pPr>
            <a:lvl4pPr indent="-228600" lvl="3" marL="1828800" algn="l">
              <a:lnSpc>
                <a:spcPct val="150000"/>
              </a:lnSpc>
              <a:spcBef>
                <a:spcPts val="1200"/>
              </a:spcBef>
              <a:spcAft>
                <a:spcPts val="0"/>
              </a:spcAft>
              <a:buClr>
                <a:schemeClr val="dk1"/>
              </a:buClr>
              <a:buSzPts val="1200"/>
              <a:buNone/>
              <a:defRPr b="1" sz="1200"/>
            </a:lvl4pPr>
            <a:lvl5pPr indent="-228600" lvl="4" marL="2286000" algn="l">
              <a:lnSpc>
                <a:spcPct val="15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1072" name="Google Shape;1072;p173"/>
          <p:cNvSpPr txBox="1"/>
          <p:nvPr>
            <p:ph idx="5" type="body"/>
          </p:nvPr>
        </p:nvSpPr>
        <p:spPr>
          <a:xfrm>
            <a:off x="4622292"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algn="l">
              <a:lnSpc>
                <a:spcPct val="150000"/>
              </a:lnSpc>
              <a:spcBef>
                <a:spcPts val="900"/>
              </a:spcBef>
              <a:spcAft>
                <a:spcPts val="0"/>
              </a:spcAft>
              <a:buClr>
                <a:schemeClr val="dk1"/>
              </a:buClr>
              <a:buSzPts val="1400"/>
              <a:buChar char="●"/>
              <a:defRPr/>
            </a:lvl1pPr>
            <a:lvl2pPr indent="-317500" lvl="1" marL="914400" algn="l">
              <a:lnSpc>
                <a:spcPct val="150000"/>
              </a:lnSpc>
              <a:spcBef>
                <a:spcPts val="1200"/>
              </a:spcBef>
              <a:spcAft>
                <a:spcPts val="0"/>
              </a:spcAft>
              <a:buClr>
                <a:schemeClr val="dk1"/>
              </a:buClr>
              <a:buSzPts val="1400"/>
              <a:buChar char="○"/>
              <a:defRPr/>
            </a:lvl2pPr>
            <a:lvl3pPr indent="-317500" lvl="2" marL="1371600" algn="l">
              <a:lnSpc>
                <a:spcPct val="150000"/>
              </a:lnSpc>
              <a:spcBef>
                <a:spcPts val="1200"/>
              </a:spcBef>
              <a:spcAft>
                <a:spcPts val="0"/>
              </a:spcAft>
              <a:buClr>
                <a:schemeClr val="dk1"/>
              </a:buClr>
              <a:buSzPts val="1400"/>
              <a:buChar char="■"/>
              <a:defRPr/>
            </a:lvl3pPr>
            <a:lvl4pPr indent="-317500" lvl="3" marL="1828800" algn="l">
              <a:lnSpc>
                <a:spcPct val="150000"/>
              </a:lnSpc>
              <a:spcBef>
                <a:spcPts val="1200"/>
              </a:spcBef>
              <a:spcAft>
                <a:spcPts val="0"/>
              </a:spcAft>
              <a:buClr>
                <a:schemeClr val="dk1"/>
              </a:buClr>
              <a:buSzPts val="1400"/>
              <a:buChar char="●"/>
              <a:defRPr/>
            </a:lvl4pPr>
            <a:lvl5pPr indent="-317500" lvl="4" marL="2286000" algn="l">
              <a:lnSpc>
                <a:spcPct val="15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073" name="Google Shape;1073;p173"/>
          <p:cNvSpPr txBox="1"/>
          <p:nvPr>
            <p:ph idx="6" type="body"/>
          </p:nvPr>
        </p:nvSpPr>
        <p:spPr>
          <a:xfrm>
            <a:off x="6704838" y="1877673"/>
            <a:ext cx="1982100" cy="2817900"/>
          </a:xfrm>
          <a:prstGeom prst="rect">
            <a:avLst/>
          </a:prstGeom>
          <a:noFill/>
          <a:ln>
            <a:noFill/>
          </a:ln>
        </p:spPr>
        <p:txBody>
          <a:bodyPr anchorCtr="0" anchor="t" bIns="34275" lIns="68575" spcFirstLastPara="1" rIns="68575" wrap="square" tIns="34275">
            <a:normAutofit/>
          </a:bodyPr>
          <a:lstStyle>
            <a:lvl1pPr indent="-317500" lvl="0" marL="457200" algn="l">
              <a:lnSpc>
                <a:spcPct val="150000"/>
              </a:lnSpc>
              <a:spcBef>
                <a:spcPts val="900"/>
              </a:spcBef>
              <a:spcAft>
                <a:spcPts val="0"/>
              </a:spcAft>
              <a:buClr>
                <a:schemeClr val="dk1"/>
              </a:buClr>
              <a:buSzPts val="1400"/>
              <a:buChar char="●"/>
              <a:defRPr/>
            </a:lvl1pPr>
            <a:lvl2pPr indent="-317500" lvl="1" marL="914400" algn="l">
              <a:lnSpc>
                <a:spcPct val="150000"/>
              </a:lnSpc>
              <a:spcBef>
                <a:spcPts val="1200"/>
              </a:spcBef>
              <a:spcAft>
                <a:spcPts val="0"/>
              </a:spcAft>
              <a:buClr>
                <a:schemeClr val="dk1"/>
              </a:buClr>
              <a:buSzPts val="1400"/>
              <a:buChar char="○"/>
              <a:defRPr/>
            </a:lvl2pPr>
            <a:lvl3pPr indent="-317500" lvl="2" marL="1371600" algn="l">
              <a:lnSpc>
                <a:spcPct val="150000"/>
              </a:lnSpc>
              <a:spcBef>
                <a:spcPts val="1200"/>
              </a:spcBef>
              <a:spcAft>
                <a:spcPts val="0"/>
              </a:spcAft>
              <a:buClr>
                <a:schemeClr val="dk1"/>
              </a:buClr>
              <a:buSzPts val="1400"/>
              <a:buChar char="■"/>
              <a:defRPr/>
            </a:lvl3pPr>
            <a:lvl4pPr indent="-317500" lvl="3" marL="1828800" algn="l">
              <a:lnSpc>
                <a:spcPct val="150000"/>
              </a:lnSpc>
              <a:spcBef>
                <a:spcPts val="1200"/>
              </a:spcBef>
              <a:spcAft>
                <a:spcPts val="0"/>
              </a:spcAft>
              <a:buClr>
                <a:schemeClr val="dk1"/>
              </a:buClr>
              <a:buSzPts val="1400"/>
              <a:buChar char="●"/>
              <a:defRPr/>
            </a:lvl4pPr>
            <a:lvl5pPr indent="-317500" lvl="4" marL="2286000" algn="l">
              <a:lnSpc>
                <a:spcPct val="15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074" name="Google Shape;1074;p173"/>
          <p:cNvSpPr txBox="1"/>
          <p:nvPr>
            <p:ph idx="7" type="body"/>
          </p:nvPr>
        </p:nvSpPr>
        <p:spPr>
          <a:xfrm>
            <a:off x="4622292" y="1059180"/>
            <a:ext cx="1982100" cy="7101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algn="l">
              <a:lnSpc>
                <a:spcPct val="150000"/>
              </a:lnSpc>
              <a:spcBef>
                <a:spcPts val="1200"/>
              </a:spcBef>
              <a:spcAft>
                <a:spcPts val="0"/>
              </a:spcAft>
              <a:buClr>
                <a:schemeClr val="dk1"/>
              </a:buClr>
              <a:buSzPts val="1500"/>
              <a:buNone/>
              <a:defRPr b="1" sz="1500"/>
            </a:lvl2pPr>
            <a:lvl3pPr indent="-228600" lvl="2" marL="1371600" algn="l">
              <a:lnSpc>
                <a:spcPct val="150000"/>
              </a:lnSpc>
              <a:spcBef>
                <a:spcPts val="1200"/>
              </a:spcBef>
              <a:spcAft>
                <a:spcPts val="0"/>
              </a:spcAft>
              <a:buClr>
                <a:schemeClr val="dk1"/>
              </a:buClr>
              <a:buSzPts val="1400"/>
              <a:buNone/>
              <a:defRPr b="1" sz="1400"/>
            </a:lvl3pPr>
            <a:lvl4pPr indent="-228600" lvl="3" marL="1828800" algn="l">
              <a:lnSpc>
                <a:spcPct val="150000"/>
              </a:lnSpc>
              <a:spcBef>
                <a:spcPts val="1200"/>
              </a:spcBef>
              <a:spcAft>
                <a:spcPts val="0"/>
              </a:spcAft>
              <a:buClr>
                <a:schemeClr val="dk1"/>
              </a:buClr>
              <a:buSzPts val="1200"/>
              <a:buNone/>
              <a:defRPr b="1" sz="1200"/>
            </a:lvl4pPr>
            <a:lvl5pPr indent="-228600" lvl="4" marL="2286000" algn="l">
              <a:lnSpc>
                <a:spcPct val="15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1075" name="Google Shape;1075;p173"/>
          <p:cNvSpPr txBox="1"/>
          <p:nvPr>
            <p:ph idx="8" type="body"/>
          </p:nvPr>
        </p:nvSpPr>
        <p:spPr>
          <a:xfrm>
            <a:off x="6704838" y="1059180"/>
            <a:ext cx="1982100" cy="710100"/>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algn="l">
              <a:lnSpc>
                <a:spcPct val="150000"/>
              </a:lnSpc>
              <a:spcBef>
                <a:spcPts val="1200"/>
              </a:spcBef>
              <a:spcAft>
                <a:spcPts val="0"/>
              </a:spcAft>
              <a:buClr>
                <a:schemeClr val="dk1"/>
              </a:buClr>
              <a:buSzPts val="1500"/>
              <a:buNone/>
              <a:defRPr b="1" sz="1500"/>
            </a:lvl2pPr>
            <a:lvl3pPr indent="-228600" lvl="2" marL="1371600" algn="l">
              <a:lnSpc>
                <a:spcPct val="150000"/>
              </a:lnSpc>
              <a:spcBef>
                <a:spcPts val="1200"/>
              </a:spcBef>
              <a:spcAft>
                <a:spcPts val="0"/>
              </a:spcAft>
              <a:buClr>
                <a:schemeClr val="dk1"/>
              </a:buClr>
              <a:buSzPts val="1400"/>
              <a:buNone/>
              <a:defRPr b="1" sz="1400"/>
            </a:lvl3pPr>
            <a:lvl4pPr indent="-228600" lvl="3" marL="1828800" algn="l">
              <a:lnSpc>
                <a:spcPct val="150000"/>
              </a:lnSpc>
              <a:spcBef>
                <a:spcPts val="1200"/>
              </a:spcBef>
              <a:spcAft>
                <a:spcPts val="0"/>
              </a:spcAft>
              <a:buClr>
                <a:schemeClr val="dk1"/>
              </a:buClr>
              <a:buSzPts val="1200"/>
              <a:buNone/>
              <a:defRPr b="1" sz="1200"/>
            </a:lvl4pPr>
            <a:lvl5pPr indent="-228600" lvl="4" marL="2286000" algn="l">
              <a:lnSpc>
                <a:spcPct val="15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4_1">
    <p:bg>
      <p:bgPr>
        <a:solidFill>
          <a:schemeClr val="lt1"/>
        </a:solidFill>
      </p:bgPr>
    </p:bg>
    <p:spTree>
      <p:nvGrpSpPr>
        <p:cNvPr id="1076" name="Shape 1076"/>
        <p:cNvGrpSpPr/>
        <p:nvPr/>
      </p:nvGrpSpPr>
      <p:grpSpPr>
        <a:xfrm>
          <a:off x="0" y="0"/>
          <a:ext cx="0" cy="0"/>
          <a:chOff x="0" y="0"/>
          <a:chExt cx="0" cy="0"/>
        </a:xfrm>
      </p:grpSpPr>
      <p:sp>
        <p:nvSpPr>
          <p:cNvPr id="1077" name="Google Shape;1077;p174"/>
          <p:cNvSpPr txBox="1"/>
          <p:nvPr>
            <p:ph idx="1" type="body"/>
          </p:nvPr>
        </p:nvSpPr>
        <p:spPr>
          <a:xfrm>
            <a:off x="6727365" y="1457698"/>
            <a:ext cx="1959300" cy="2868000"/>
          </a:xfrm>
          <a:prstGeom prst="rect">
            <a:avLst/>
          </a:prstGeom>
        </p:spPr>
        <p:txBody>
          <a:bodyPr anchorCtr="0" anchor="t" bIns="91425" lIns="137150" spcFirstLastPara="1" rIns="137150" wrap="square" tIns="18287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078" name="Google Shape;1078;p174"/>
          <p:cNvSpPr txBox="1"/>
          <p:nvPr>
            <p:ph idx="2" type="body"/>
          </p:nvPr>
        </p:nvSpPr>
        <p:spPr>
          <a:xfrm>
            <a:off x="457200" y="1453859"/>
            <a:ext cx="1959300" cy="2868000"/>
          </a:xfrm>
          <a:prstGeom prst="rect">
            <a:avLst/>
          </a:prstGeom>
        </p:spPr>
        <p:txBody>
          <a:bodyPr anchorCtr="0" anchor="t" bIns="91425" lIns="137150"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079" name="Google Shape;1079;p174"/>
          <p:cNvSpPr txBox="1"/>
          <p:nvPr>
            <p:ph idx="3" type="body"/>
          </p:nvPr>
        </p:nvSpPr>
        <p:spPr>
          <a:xfrm>
            <a:off x="4637311" y="1466248"/>
            <a:ext cx="1959300" cy="2868000"/>
          </a:xfrm>
          <a:prstGeom prst="rect">
            <a:avLst/>
          </a:prstGeom>
        </p:spPr>
        <p:txBody>
          <a:bodyPr anchorCtr="0" anchor="t" bIns="91425" lIns="137150"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080" name="Google Shape;1080;p174"/>
          <p:cNvSpPr txBox="1"/>
          <p:nvPr>
            <p:ph idx="4" type="body"/>
          </p:nvPr>
        </p:nvSpPr>
        <p:spPr>
          <a:xfrm>
            <a:off x="2547256" y="1453859"/>
            <a:ext cx="1959300" cy="2868000"/>
          </a:xfrm>
          <a:prstGeom prst="rect">
            <a:avLst/>
          </a:prstGeom>
        </p:spPr>
        <p:txBody>
          <a:bodyPr anchorCtr="0" anchor="t" bIns="91425" lIns="137150"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081" name="Google Shape;1081;p174"/>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89" name="Shape 1089"/>
        <p:cNvGrpSpPr/>
        <p:nvPr/>
      </p:nvGrpSpPr>
      <p:grpSpPr>
        <a:xfrm>
          <a:off x="0" y="0"/>
          <a:ext cx="0" cy="0"/>
          <a:chOff x="0" y="0"/>
          <a:chExt cx="0" cy="0"/>
        </a:xfrm>
      </p:grpSpPr>
      <p:pic>
        <p:nvPicPr>
          <p:cNvPr id="1090" name="Google Shape;1090;p176"/>
          <p:cNvPicPr preferRelativeResize="0"/>
          <p:nvPr/>
        </p:nvPicPr>
        <p:blipFill rotWithShape="1">
          <a:blip r:embed="rId2">
            <a:alphaModFix/>
          </a:blip>
          <a:srcRect b="50178" l="1548" r="4625" t="7209"/>
          <a:stretch/>
        </p:blipFill>
        <p:spPr>
          <a:xfrm rot="-5400000">
            <a:off x="6500826" y="2302211"/>
            <a:ext cx="4488397" cy="776206"/>
          </a:xfrm>
          <a:prstGeom prst="rect">
            <a:avLst/>
          </a:prstGeom>
          <a:noFill/>
          <a:ln>
            <a:noFill/>
          </a:ln>
        </p:spPr>
      </p:pic>
      <p:sp>
        <p:nvSpPr>
          <p:cNvPr id="1091" name="Google Shape;1091;p176"/>
          <p:cNvSpPr txBox="1"/>
          <p:nvPr>
            <p:ph idx="1" type="body"/>
          </p:nvPr>
        </p:nvSpPr>
        <p:spPr>
          <a:xfrm>
            <a:off x="628651" y="912019"/>
            <a:ext cx="7886700" cy="3263400"/>
          </a:xfrm>
          <a:prstGeom prst="rect">
            <a:avLst/>
          </a:prstGeom>
          <a:noFill/>
          <a:ln>
            <a:noFill/>
          </a:ln>
        </p:spPr>
        <p:txBody>
          <a:bodyPr anchorCtr="0" anchor="t" bIns="34625" lIns="69275" spcFirstLastPara="1" rIns="69275" wrap="square" tIns="34625">
            <a:normAutofit/>
          </a:bodyPr>
          <a:lstStyle>
            <a:lvl1pPr indent="-311150" lvl="0" marL="457200" rtl="0" algn="l">
              <a:lnSpc>
                <a:spcPct val="90000"/>
              </a:lnSpc>
              <a:spcBef>
                <a:spcPts val="700"/>
              </a:spcBef>
              <a:spcAft>
                <a:spcPts val="0"/>
              </a:spcAft>
              <a:buClr>
                <a:srgbClr val="7F7F7F"/>
              </a:buClr>
              <a:buSzPts val="1300"/>
              <a:buFont typeface="Roboto"/>
              <a:buChar char="•"/>
              <a:defRPr sz="2000">
                <a:solidFill>
                  <a:srgbClr val="7F7F7F"/>
                </a:solidFill>
                <a:latin typeface="Roboto"/>
                <a:ea typeface="Roboto"/>
                <a:cs typeface="Roboto"/>
                <a:sym typeface="Roboto"/>
              </a:defRPr>
            </a:lvl1pPr>
            <a:lvl2pPr indent="-311150" lvl="1" marL="914400" rtl="0" algn="l">
              <a:lnSpc>
                <a:spcPct val="90000"/>
              </a:lnSpc>
              <a:spcBef>
                <a:spcPts val="400"/>
              </a:spcBef>
              <a:spcAft>
                <a:spcPts val="0"/>
              </a:spcAft>
              <a:buClr>
                <a:srgbClr val="7F7F7F"/>
              </a:buClr>
              <a:buSzPts val="1300"/>
              <a:buFont typeface="Roboto"/>
              <a:buChar char="•"/>
              <a:defRPr sz="1700">
                <a:solidFill>
                  <a:srgbClr val="7F7F7F"/>
                </a:solidFill>
                <a:latin typeface="Roboto"/>
                <a:ea typeface="Roboto"/>
                <a:cs typeface="Roboto"/>
                <a:sym typeface="Roboto"/>
              </a:defRPr>
            </a:lvl2pPr>
            <a:lvl3pPr indent="-311150" lvl="2" marL="1371600" rtl="0" algn="l">
              <a:lnSpc>
                <a:spcPct val="90000"/>
              </a:lnSpc>
              <a:spcBef>
                <a:spcPts val="400"/>
              </a:spcBef>
              <a:spcAft>
                <a:spcPts val="0"/>
              </a:spcAft>
              <a:buClr>
                <a:srgbClr val="7F7F7F"/>
              </a:buClr>
              <a:buSzPts val="1300"/>
              <a:buFont typeface="Roboto"/>
              <a:buChar char="•"/>
              <a:defRPr sz="1400">
                <a:solidFill>
                  <a:srgbClr val="7F7F7F"/>
                </a:solidFill>
                <a:latin typeface="Roboto"/>
                <a:ea typeface="Roboto"/>
                <a:cs typeface="Roboto"/>
                <a:sym typeface="Roboto"/>
              </a:defRPr>
            </a:lvl3pPr>
            <a:lvl4pPr indent="-311150" lvl="3" marL="1828800" rtl="0" algn="l">
              <a:lnSpc>
                <a:spcPct val="90000"/>
              </a:lnSpc>
              <a:spcBef>
                <a:spcPts val="400"/>
              </a:spcBef>
              <a:spcAft>
                <a:spcPts val="0"/>
              </a:spcAft>
              <a:buClr>
                <a:srgbClr val="7F7F7F"/>
              </a:buClr>
              <a:buSzPts val="1300"/>
              <a:buFont typeface="Roboto"/>
              <a:buChar char="•"/>
              <a:defRPr sz="1300">
                <a:solidFill>
                  <a:srgbClr val="7F7F7F"/>
                </a:solidFill>
                <a:latin typeface="Roboto"/>
                <a:ea typeface="Roboto"/>
                <a:cs typeface="Roboto"/>
                <a:sym typeface="Roboto"/>
              </a:defRPr>
            </a:lvl4pPr>
            <a:lvl5pPr indent="-311150" lvl="4" marL="2286000" rtl="0" algn="l">
              <a:lnSpc>
                <a:spcPct val="90000"/>
              </a:lnSpc>
              <a:spcBef>
                <a:spcPts val="400"/>
              </a:spcBef>
              <a:spcAft>
                <a:spcPts val="0"/>
              </a:spcAft>
              <a:buClr>
                <a:srgbClr val="7F7F7F"/>
              </a:buClr>
              <a:buSzPts val="1300"/>
              <a:buFont typeface="Roboto"/>
              <a:buChar char="•"/>
              <a:defRPr sz="1300">
                <a:solidFill>
                  <a:srgbClr val="7F7F7F"/>
                </a:solidFill>
                <a:latin typeface="Roboto"/>
                <a:ea typeface="Roboto"/>
                <a:cs typeface="Roboto"/>
                <a:sym typeface="Roboto"/>
              </a:defRPr>
            </a:lvl5pPr>
            <a:lvl6pPr indent="-311150" lvl="5" marL="2743200" rtl="0" algn="l">
              <a:lnSpc>
                <a:spcPct val="90000"/>
              </a:lnSpc>
              <a:spcBef>
                <a:spcPts val="400"/>
              </a:spcBef>
              <a:spcAft>
                <a:spcPts val="0"/>
              </a:spcAft>
              <a:buClr>
                <a:srgbClr val="7F7F7F"/>
              </a:buClr>
              <a:buSzPts val="1300"/>
              <a:buFont typeface="Roboto"/>
              <a:buChar char="•"/>
              <a:defRPr sz="1300">
                <a:solidFill>
                  <a:srgbClr val="7F7F7F"/>
                </a:solidFill>
                <a:latin typeface="Roboto"/>
                <a:ea typeface="Roboto"/>
                <a:cs typeface="Roboto"/>
                <a:sym typeface="Roboto"/>
              </a:defRPr>
            </a:lvl6pPr>
            <a:lvl7pPr indent="-311150" lvl="6" marL="3200400" rtl="0" algn="l">
              <a:lnSpc>
                <a:spcPct val="90000"/>
              </a:lnSpc>
              <a:spcBef>
                <a:spcPts val="400"/>
              </a:spcBef>
              <a:spcAft>
                <a:spcPts val="0"/>
              </a:spcAft>
              <a:buClr>
                <a:srgbClr val="7F7F7F"/>
              </a:buClr>
              <a:buSzPts val="1300"/>
              <a:buFont typeface="Roboto"/>
              <a:buChar char="•"/>
              <a:defRPr sz="1300">
                <a:solidFill>
                  <a:srgbClr val="7F7F7F"/>
                </a:solidFill>
                <a:latin typeface="Roboto"/>
                <a:ea typeface="Roboto"/>
                <a:cs typeface="Roboto"/>
                <a:sym typeface="Roboto"/>
              </a:defRPr>
            </a:lvl7pPr>
            <a:lvl8pPr indent="-311150" lvl="7" marL="3657600" rtl="0" algn="l">
              <a:lnSpc>
                <a:spcPct val="90000"/>
              </a:lnSpc>
              <a:spcBef>
                <a:spcPts val="400"/>
              </a:spcBef>
              <a:spcAft>
                <a:spcPts val="0"/>
              </a:spcAft>
              <a:buClr>
                <a:srgbClr val="7F7F7F"/>
              </a:buClr>
              <a:buSzPts val="1300"/>
              <a:buFont typeface="Roboto"/>
              <a:buChar char="•"/>
              <a:defRPr sz="1300">
                <a:solidFill>
                  <a:srgbClr val="7F7F7F"/>
                </a:solidFill>
                <a:latin typeface="Roboto"/>
                <a:ea typeface="Roboto"/>
                <a:cs typeface="Roboto"/>
                <a:sym typeface="Roboto"/>
              </a:defRPr>
            </a:lvl8pPr>
            <a:lvl9pPr indent="-311150" lvl="8" marL="4114800" rtl="0" algn="l">
              <a:lnSpc>
                <a:spcPct val="90000"/>
              </a:lnSpc>
              <a:spcBef>
                <a:spcPts val="400"/>
              </a:spcBef>
              <a:spcAft>
                <a:spcPts val="0"/>
              </a:spcAft>
              <a:buClr>
                <a:srgbClr val="7F7F7F"/>
              </a:buClr>
              <a:buSzPts val="1300"/>
              <a:buFont typeface="Roboto"/>
              <a:buChar char="•"/>
              <a:defRPr sz="1300">
                <a:solidFill>
                  <a:srgbClr val="7F7F7F"/>
                </a:solidFill>
                <a:latin typeface="Roboto"/>
                <a:ea typeface="Roboto"/>
                <a:cs typeface="Roboto"/>
                <a:sym typeface="Roboto"/>
              </a:defRPr>
            </a:lvl9pPr>
          </a:lstStyle>
          <a:p/>
        </p:txBody>
      </p:sp>
      <p:sp>
        <p:nvSpPr>
          <p:cNvPr id="1092" name="Google Shape;1092;p176"/>
          <p:cNvSpPr/>
          <p:nvPr/>
        </p:nvSpPr>
        <p:spPr>
          <a:xfrm>
            <a:off x="38" y="0"/>
            <a:ext cx="9144000" cy="503400"/>
          </a:xfrm>
          <a:prstGeom prst="rect">
            <a:avLst/>
          </a:prstGeom>
          <a:solidFill>
            <a:srgbClr val="FF4438"/>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1093" name="Google Shape;1093;p176"/>
          <p:cNvSpPr/>
          <p:nvPr/>
        </p:nvSpPr>
        <p:spPr>
          <a:xfrm>
            <a:off x="38" y="0"/>
            <a:ext cx="9144000" cy="478500"/>
          </a:xfrm>
          <a:prstGeom prst="rect">
            <a:avLst/>
          </a:prstGeom>
          <a:solidFill>
            <a:srgbClr val="001A70"/>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1094" name="Google Shape;1094;p176"/>
          <p:cNvSpPr txBox="1"/>
          <p:nvPr>
            <p:ph type="title"/>
          </p:nvPr>
        </p:nvSpPr>
        <p:spPr>
          <a:xfrm>
            <a:off x="628646" y="0"/>
            <a:ext cx="7886700" cy="478500"/>
          </a:xfrm>
          <a:prstGeom prst="rect">
            <a:avLst/>
          </a:prstGeom>
          <a:noFill/>
          <a:ln>
            <a:noFill/>
          </a:ln>
        </p:spPr>
        <p:txBody>
          <a:bodyPr anchorCtr="0" anchor="ctr" bIns="34625" lIns="69275" spcFirstLastPara="1" rIns="69275" wrap="square" tIns="34625">
            <a:normAutofit/>
          </a:bodyPr>
          <a:lstStyle>
            <a:lvl1pPr lvl="0" rtl="0" algn="l">
              <a:lnSpc>
                <a:spcPct val="90000"/>
              </a:lnSpc>
              <a:spcBef>
                <a:spcPts val="0"/>
              </a:spcBef>
              <a:spcAft>
                <a:spcPts val="0"/>
              </a:spcAft>
              <a:buClr>
                <a:schemeClr val="lt1"/>
              </a:buClr>
              <a:buSzPts val="2000"/>
              <a:buFont typeface="Roboto Medium"/>
              <a:buNone/>
              <a:defRPr b="0" sz="2000">
                <a:solidFill>
                  <a:schemeClr val="lt1"/>
                </a:solidFill>
                <a:latin typeface="Roboto Medium"/>
                <a:ea typeface="Roboto Medium"/>
                <a:cs typeface="Roboto Medium"/>
                <a:sym typeface="Roboto Medium"/>
              </a:defRPr>
            </a:lvl1pPr>
            <a:lvl2pPr lvl="1" rtl="0">
              <a:spcBef>
                <a:spcPts val="0"/>
              </a:spcBef>
              <a:spcAft>
                <a:spcPts val="0"/>
              </a:spcAft>
              <a:buClr>
                <a:schemeClr val="lt1"/>
              </a:buClr>
              <a:buSzPts val="1100"/>
              <a:buNone/>
              <a:defRPr>
                <a:solidFill>
                  <a:schemeClr val="lt1"/>
                </a:solidFill>
              </a:defRPr>
            </a:lvl2pPr>
            <a:lvl3pPr lvl="2" rtl="0">
              <a:spcBef>
                <a:spcPts val="0"/>
              </a:spcBef>
              <a:spcAft>
                <a:spcPts val="0"/>
              </a:spcAft>
              <a:buClr>
                <a:schemeClr val="lt1"/>
              </a:buClr>
              <a:buSzPts val="1100"/>
              <a:buNone/>
              <a:defRPr>
                <a:solidFill>
                  <a:schemeClr val="lt1"/>
                </a:solidFill>
              </a:defRPr>
            </a:lvl3pPr>
            <a:lvl4pPr lvl="3" rtl="0">
              <a:spcBef>
                <a:spcPts val="0"/>
              </a:spcBef>
              <a:spcAft>
                <a:spcPts val="0"/>
              </a:spcAft>
              <a:buClr>
                <a:schemeClr val="lt1"/>
              </a:buClr>
              <a:buSzPts val="1100"/>
              <a:buNone/>
              <a:defRPr>
                <a:solidFill>
                  <a:schemeClr val="lt1"/>
                </a:solidFill>
              </a:defRPr>
            </a:lvl4pPr>
            <a:lvl5pPr lvl="4" rtl="0">
              <a:spcBef>
                <a:spcPts val="0"/>
              </a:spcBef>
              <a:spcAft>
                <a:spcPts val="0"/>
              </a:spcAft>
              <a:buClr>
                <a:schemeClr val="lt1"/>
              </a:buClr>
              <a:buSzPts val="1100"/>
              <a:buNone/>
              <a:defRPr>
                <a:solidFill>
                  <a:schemeClr val="lt1"/>
                </a:solidFill>
              </a:defRPr>
            </a:lvl5pPr>
            <a:lvl6pPr lvl="5" rtl="0">
              <a:spcBef>
                <a:spcPts val="0"/>
              </a:spcBef>
              <a:spcAft>
                <a:spcPts val="0"/>
              </a:spcAft>
              <a:buClr>
                <a:schemeClr val="lt1"/>
              </a:buClr>
              <a:buSzPts val="1100"/>
              <a:buNone/>
              <a:defRPr>
                <a:solidFill>
                  <a:schemeClr val="lt1"/>
                </a:solidFill>
              </a:defRPr>
            </a:lvl6pPr>
            <a:lvl7pPr lvl="6" rtl="0">
              <a:spcBef>
                <a:spcPts val="0"/>
              </a:spcBef>
              <a:spcAft>
                <a:spcPts val="0"/>
              </a:spcAft>
              <a:buClr>
                <a:schemeClr val="lt1"/>
              </a:buClr>
              <a:buSzPts val="1100"/>
              <a:buNone/>
              <a:defRPr>
                <a:solidFill>
                  <a:schemeClr val="lt1"/>
                </a:solidFill>
              </a:defRPr>
            </a:lvl7pPr>
            <a:lvl8pPr lvl="7" rtl="0">
              <a:spcBef>
                <a:spcPts val="0"/>
              </a:spcBef>
              <a:spcAft>
                <a:spcPts val="0"/>
              </a:spcAft>
              <a:buClr>
                <a:schemeClr val="lt1"/>
              </a:buClr>
              <a:buSzPts val="1100"/>
              <a:buNone/>
              <a:defRPr>
                <a:solidFill>
                  <a:schemeClr val="lt1"/>
                </a:solidFill>
              </a:defRPr>
            </a:lvl8pPr>
            <a:lvl9pPr lvl="8" rtl="0">
              <a:spcBef>
                <a:spcPts val="0"/>
              </a:spcBef>
              <a:spcAft>
                <a:spcPts val="0"/>
              </a:spcAft>
              <a:buClr>
                <a:schemeClr val="lt1"/>
              </a:buClr>
              <a:buSzPts val="1100"/>
              <a:buNone/>
              <a:defRPr>
                <a:solidFill>
                  <a:schemeClr val="lt1"/>
                </a:solidFill>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329">
          <p15:clr>
            <a:srgbClr val="E46962"/>
          </p15:clr>
        </p15:guide>
      </p15:sldGuideLst>
    </p:ext>
  </p:extLst>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095" name="Shape 1095"/>
        <p:cNvGrpSpPr/>
        <p:nvPr/>
      </p:nvGrpSpPr>
      <p:grpSpPr>
        <a:xfrm>
          <a:off x="0" y="0"/>
          <a:ext cx="0" cy="0"/>
          <a:chOff x="0" y="0"/>
          <a:chExt cx="0" cy="0"/>
        </a:xfrm>
      </p:grpSpPr>
      <p:sp>
        <p:nvSpPr>
          <p:cNvPr id="1096" name="Google Shape;1096;p177"/>
          <p:cNvSpPr txBox="1"/>
          <p:nvPr>
            <p:ph type="title"/>
          </p:nvPr>
        </p:nvSpPr>
        <p:spPr>
          <a:xfrm>
            <a:off x="522308" y="628650"/>
            <a:ext cx="7818900" cy="478500"/>
          </a:xfrm>
          <a:prstGeom prst="rect">
            <a:avLst/>
          </a:prstGeom>
          <a:noFill/>
          <a:ln>
            <a:noFill/>
          </a:ln>
        </p:spPr>
        <p:txBody>
          <a:bodyPr anchorCtr="0" anchor="ctr" bIns="34625" lIns="69275" spcFirstLastPara="1" rIns="69275" wrap="square" tIns="34625">
            <a:normAutofit/>
          </a:bodyPr>
          <a:lstStyle>
            <a:lvl1pPr lvl="0" rtl="0" algn="l">
              <a:lnSpc>
                <a:spcPct val="90000"/>
              </a:lnSpc>
              <a:spcBef>
                <a:spcPts val="0"/>
              </a:spcBef>
              <a:spcAft>
                <a:spcPts val="0"/>
              </a:spcAft>
              <a:buSzPts val="3000"/>
              <a:buFont typeface="Roboto Black"/>
              <a:buNone/>
              <a:defRPr b="0" sz="3000">
                <a:latin typeface="Roboto Black"/>
                <a:ea typeface="Roboto Black"/>
                <a:cs typeface="Roboto Black"/>
                <a:sym typeface="Roboto Black"/>
              </a:defRPr>
            </a:lvl1pPr>
            <a:lvl2pPr lvl="1" rtl="0">
              <a:spcBef>
                <a:spcPts val="0"/>
              </a:spcBef>
              <a:spcAft>
                <a:spcPts val="0"/>
              </a:spcAft>
              <a:buClr>
                <a:schemeClr val="lt1"/>
              </a:buClr>
              <a:buSzPts val="1100"/>
              <a:buNone/>
              <a:defRPr>
                <a:solidFill>
                  <a:schemeClr val="lt1"/>
                </a:solidFill>
              </a:defRPr>
            </a:lvl2pPr>
            <a:lvl3pPr lvl="2" rtl="0">
              <a:spcBef>
                <a:spcPts val="0"/>
              </a:spcBef>
              <a:spcAft>
                <a:spcPts val="0"/>
              </a:spcAft>
              <a:buClr>
                <a:schemeClr val="lt1"/>
              </a:buClr>
              <a:buSzPts val="1100"/>
              <a:buNone/>
              <a:defRPr>
                <a:solidFill>
                  <a:schemeClr val="lt1"/>
                </a:solidFill>
              </a:defRPr>
            </a:lvl3pPr>
            <a:lvl4pPr lvl="3" rtl="0">
              <a:spcBef>
                <a:spcPts val="0"/>
              </a:spcBef>
              <a:spcAft>
                <a:spcPts val="0"/>
              </a:spcAft>
              <a:buClr>
                <a:schemeClr val="lt1"/>
              </a:buClr>
              <a:buSzPts val="1100"/>
              <a:buNone/>
              <a:defRPr>
                <a:solidFill>
                  <a:schemeClr val="lt1"/>
                </a:solidFill>
              </a:defRPr>
            </a:lvl4pPr>
            <a:lvl5pPr lvl="4" rtl="0">
              <a:spcBef>
                <a:spcPts val="0"/>
              </a:spcBef>
              <a:spcAft>
                <a:spcPts val="0"/>
              </a:spcAft>
              <a:buClr>
                <a:schemeClr val="lt1"/>
              </a:buClr>
              <a:buSzPts val="1100"/>
              <a:buNone/>
              <a:defRPr>
                <a:solidFill>
                  <a:schemeClr val="lt1"/>
                </a:solidFill>
              </a:defRPr>
            </a:lvl5pPr>
            <a:lvl6pPr lvl="5" rtl="0">
              <a:spcBef>
                <a:spcPts val="0"/>
              </a:spcBef>
              <a:spcAft>
                <a:spcPts val="0"/>
              </a:spcAft>
              <a:buClr>
                <a:schemeClr val="lt1"/>
              </a:buClr>
              <a:buSzPts val="1100"/>
              <a:buNone/>
              <a:defRPr>
                <a:solidFill>
                  <a:schemeClr val="lt1"/>
                </a:solidFill>
              </a:defRPr>
            </a:lvl6pPr>
            <a:lvl7pPr lvl="6" rtl="0">
              <a:spcBef>
                <a:spcPts val="0"/>
              </a:spcBef>
              <a:spcAft>
                <a:spcPts val="0"/>
              </a:spcAft>
              <a:buClr>
                <a:schemeClr val="lt1"/>
              </a:buClr>
              <a:buSzPts val="1100"/>
              <a:buNone/>
              <a:defRPr>
                <a:solidFill>
                  <a:schemeClr val="lt1"/>
                </a:solidFill>
              </a:defRPr>
            </a:lvl7pPr>
            <a:lvl8pPr lvl="7" rtl="0">
              <a:spcBef>
                <a:spcPts val="0"/>
              </a:spcBef>
              <a:spcAft>
                <a:spcPts val="0"/>
              </a:spcAft>
              <a:buClr>
                <a:schemeClr val="lt1"/>
              </a:buClr>
              <a:buSzPts val="1100"/>
              <a:buNone/>
              <a:defRPr>
                <a:solidFill>
                  <a:schemeClr val="lt1"/>
                </a:solidFill>
              </a:defRPr>
            </a:lvl8pPr>
            <a:lvl9pPr lvl="8" rtl="0">
              <a:spcBef>
                <a:spcPts val="0"/>
              </a:spcBef>
              <a:spcAft>
                <a:spcPts val="0"/>
              </a:spcAft>
              <a:buClr>
                <a:schemeClr val="lt1"/>
              </a:buClr>
              <a:buSzPts val="1100"/>
              <a:buNone/>
              <a:defRPr>
                <a:solidFill>
                  <a:schemeClr val="lt1"/>
                </a:solidFill>
              </a:defRPr>
            </a:lvl9pPr>
          </a:lstStyle>
          <a:p/>
        </p:txBody>
      </p:sp>
      <p:pic>
        <p:nvPicPr>
          <p:cNvPr id="1097" name="Google Shape;1097;p177"/>
          <p:cNvPicPr preferRelativeResize="0"/>
          <p:nvPr/>
        </p:nvPicPr>
        <p:blipFill>
          <a:blip r:embed="rId2">
            <a:alphaModFix/>
          </a:blip>
          <a:stretch>
            <a:fillRect/>
          </a:stretch>
        </p:blipFill>
        <p:spPr>
          <a:xfrm>
            <a:off x="0" y="1454704"/>
            <a:ext cx="9004687" cy="3376758"/>
          </a:xfrm>
          <a:prstGeom prst="rect">
            <a:avLst/>
          </a:prstGeom>
          <a:noFill/>
          <a:ln>
            <a:noFill/>
          </a:ln>
        </p:spPr>
      </p:pic>
      <p:cxnSp>
        <p:nvCxnSpPr>
          <p:cNvPr id="1098" name="Google Shape;1098;p177"/>
          <p:cNvCxnSpPr/>
          <p:nvPr/>
        </p:nvCxnSpPr>
        <p:spPr>
          <a:xfrm>
            <a:off x="522308" y="1121738"/>
            <a:ext cx="6645000" cy="0"/>
          </a:xfrm>
          <a:prstGeom prst="straightConnector1">
            <a:avLst/>
          </a:prstGeom>
          <a:noFill/>
          <a:ln cap="flat" cmpd="sng" w="9525">
            <a:solidFill>
              <a:srgbClr val="FF4438"/>
            </a:solidFill>
            <a:prstDash val="solid"/>
            <a:round/>
            <a:headEnd len="med" w="med" type="none"/>
            <a:tailEnd len="med" w="med" type="none"/>
          </a:ln>
        </p:spPr>
      </p:cxnSp>
      <p:sp>
        <p:nvSpPr>
          <p:cNvPr id="1099" name="Google Shape;1099;p177"/>
          <p:cNvSpPr txBox="1"/>
          <p:nvPr>
            <p:ph idx="1" type="body"/>
          </p:nvPr>
        </p:nvSpPr>
        <p:spPr>
          <a:xfrm>
            <a:off x="522307" y="1254919"/>
            <a:ext cx="7992900" cy="3263400"/>
          </a:xfrm>
          <a:prstGeom prst="rect">
            <a:avLst/>
          </a:prstGeom>
          <a:noFill/>
          <a:ln>
            <a:noFill/>
          </a:ln>
        </p:spPr>
        <p:txBody>
          <a:bodyPr anchorCtr="0" anchor="t" bIns="34625" lIns="69275" spcFirstLastPara="1" rIns="69275" wrap="square" tIns="34625">
            <a:normAutofit/>
          </a:bodyPr>
          <a:lstStyle>
            <a:lvl1pPr indent="-311150" lvl="0" marL="457200" rtl="0" algn="l">
              <a:lnSpc>
                <a:spcPct val="90000"/>
              </a:lnSpc>
              <a:spcBef>
                <a:spcPts val="700"/>
              </a:spcBef>
              <a:spcAft>
                <a:spcPts val="0"/>
              </a:spcAft>
              <a:buClr>
                <a:srgbClr val="001A70"/>
              </a:buClr>
              <a:buSzPts val="1300"/>
              <a:buFont typeface="Roboto"/>
              <a:buChar char="•"/>
              <a:defRPr sz="2000">
                <a:solidFill>
                  <a:srgbClr val="001A70"/>
                </a:solidFill>
                <a:latin typeface="Roboto"/>
                <a:ea typeface="Roboto"/>
                <a:cs typeface="Roboto"/>
                <a:sym typeface="Roboto"/>
              </a:defRPr>
            </a:lvl1pPr>
            <a:lvl2pPr indent="-311150" lvl="1" marL="914400" rtl="0" algn="l">
              <a:lnSpc>
                <a:spcPct val="90000"/>
              </a:lnSpc>
              <a:spcBef>
                <a:spcPts val="400"/>
              </a:spcBef>
              <a:spcAft>
                <a:spcPts val="0"/>
              </a:spcAft>
              <a:buClr>
                <a:srgbClr val="001A70"/>
              </a:buClr>
              <a:buSzPts val="1300"/>
              <a:buFont typeface="Roboto"/>
              <a:buChar char="•"/>
              <a:defRPr sz="1700">
                <a:solidFill>
                  <a:srgbClr val="001A70"/>
                </a:solidFill>
                <a:latin typeface="Roboto"/>
                <a:ea typeface="Roboto"/>
                <a:cs typeface="Roboto"/>
                <a:sym typeface="Roboto"/>
              </a:defRPr>
            </a:lvl2pPr>
            <a:lvl3pPr indent="-311150" lvl="2" marL="1371600" rtl="0" algn="l">
              <a:lnSpc>
                <a:spcPct val="90000"/>
              </a:lnSpc>
              <a:spcBef>
                <a:spcPts val="400"/>
              </a:spcBef>
              <a:spcAft>
                <a:spcPts val="0"/>
              </a:spcAft>
              <a:buClr>
                <a:srgbClr val="001A70"/>
              </a:buClr>
              <a:buSzPts val="1300"/>
              <a:buFont typeface="Roboto"/>
              <a:buChar char="•"/>
              <a:defRPr sz="1400">
                <a:solidFill>
                  <a:srgbClr val="001A70"/>
                </a:solidFill>
                <a:latin typeface="Roboto"/>
                <a:ea typeface="Roboto"/>
                <a:cs typeface="Roboto"/>
                <a:sym typeface="Roboto"/>
              </a:defRPr>
            </a:lvl3pPr>
            <a:lvl4pPr indent="-311150" lvl="3" marL="1828800" rtl="0" algn="l">
              <a:lnSpc>
                <a:spcPct val="90000"/>
              </a:lnSpc>
              <a:spcBef>
                <a:spcPts val="400"/>
              </a:spcBef>
              <a:spcAft>
                <a:spcPts val="0"/>
              </a:spcAft>
              <a:buClr>
                <a:srgbClr val="001A70"/>
              </a:buClr>
              <a:buSzPts val="1300"/>
              <a:buFont typeface="Roboto"/>
              <a:buChar char="•"/>
              <a:defRPr sz="1300">
                <a:solidFill>
                  <a:srgbClr val="001A70"/>
                </a:solidFill>
                <a:latin typeface="Roboto"/>
                <a:ea typeface="Roboto"/>
                <a:cs typeface="Roboto"/>
                <a:sym typeface="Roboto"/>
              </a:defRPr>
            </a:lvl4pPr>
            <a:lvl5pPr indent="-311150" lvl="4" marL="2286000" rtl="0" algn="l">
              <a:lnSpc>
                <a:spcPct val="90000"/>
              </a:lnSpc>
              <a:spcBef>
                <a:spcPts val="400"/>
              </a:spcBef>
              <a:spcAft>
                <a:spcPts val="0"/>
              </a:spcAft>
              <a:buClr>
                <a:srgbClr val="001A70"/>
              </a:buClr>
              <a:buSzPts val="1300"/>
              <a:buFont typeface="Roboto"/>
              <a:buChar char="•"/>
              <a:defRPr sz="1300">
                <a:solidFill>
                  <a:srgbClr val="001A70"/>
                </a:solidFill>
                <a:latin typeface="Roboto"/>
                <a:ea typeface="Roboto"/>
                <a:cs typeface="Roboto"/>
                <a:sym typeface="Roboto"/>
              </a:defRPr>
            </a:lvl5pPr>
            <a:lvl6pPr indent="-311150" lvl="5" marL="2743200" rtl="0" algn="l">
              <a:lnSpc>
                <a:spcPct val="90000"/>
              </a:lnSpc>
              <a:spcBef>
                <a:spcPts val="400"/>
              </a:spcBef>
              <a:spcAft>
                <a:spcPts val="0"/>
              </a:spcAft>
              <a:buClr>
                <a:srgbClr val="001A70"/>
              </a:buClr>
              <a:buSzPts val="1300"/>
              <a:buFont typeface="Roboto"/>
              <a:buChar char="•"/>
              <a:defRPr sz="1300">
                <a:solidFill>
                  <a:srgbClr val="001A70"/>
                </a:solidFill>
                <a:latin typeface="Roboto"/>
                <a:ea typeface="Roboto"/>
                <a:cs typeface="Roboto"/>
                <a:sym typeface="Roboto"/>
              </a:defRPr>
            </a:lvl6pPr>
            <a:lvl7pPr indent="-311150" lvl="6" marL="3200400" rtl="0" algn="l">
              <a:lnSpc>
                <a:spcPct val="90000"/>
              </a:lnSpc>
              <a:spcBef>
                <a:spcPts val="400"/>
              </a:spcBef>
              <a:spcAft>
                <a:spcPts val="0"/>
              </a:spcAft>
              <a:buClr>
                <a:srgbClr val="001A70"/>
              </a:buClr>
              <a:buSzPts val="1300"/>
              <a:buFont typeface="Roboto"/>
              <a:buChar char="•"/>
              <a:defRPr sz="1300">
                <a:solidFill>
                  <a:srgbClr val="001A70"/>
                </a:solidFill>
                <a:latin typeface="Roboto"/>
                <a:ea typeface="Roboto"/>
                <a:cs typeface="Roboto"/>
                <a:sym typeface="Roboto"/>
              </a:defRPr>
            </a:lvl7pPr>
            <a:lvl8pPr indent="-311150" lvl="7" marL="3657600" rtl="0" algn="l">
              <a:lnSpc>
                <a:spcPct val="90000"/>
              </a:lnSpc>
              <a:spcBef>
                <a:spcPts val="400"/>
              </a:spcBef>
              <a:spcAft>
                <a:spcPts val="0"/>
              </a:spcAft>
              <a:buClr>
                <a:srgbClr val="001A70"/>
              </a:buClr>
              <a:buSzPts val="1300"/>
              <a:buFont typeface="Roboto"/>
              <a:buChar char="•"/>
              <a:defRPr sz="1300">
                <a:solidFill>
                  <a:srgbClr val="001A70"/>
                </a:solidFill>
                <a:latin typeface="Roboto"/>
                <a:ea typeface="Roboto"/>
                <a:cs typeface="Roboto"/>
                <a:sym typeface="Roboto"/>
              </a:defRPr>
            </a:lvl8pPr>
            <a:lvl9pPr indent="-311150" lvl="8" marL="4114800" rtl="0" algn="l">
              <a:lnSpc>
                <a:spcPct val="90000"/>
              </a:lnSpc>
              <a:spcBef>
                <a:spcPts val="400"/>
              </a:spcBef>
              <a:spcAft>
                <a:spcPts val="0"/>
              </a:spcAft>
              <a:buClr>
                <a:srgbClr val="001A70"/>
              </a:buClr>
              <a:buSzPts val="1300"/>
              <a:buFont typeface="Roboto"/>
              <a:buChar char="•"/>
              <a:defRPr sz="1300">
                <a:solidFill>
                  <a:srgbClr val="001A70"/>
                </a:solidFill>
                <a:latin typeface="Roboto"/>
                <a:ea typeface="Roboto"/>
                <a:cs typeface="Roboto"/>
                <a:sym typeface="Roboto"/>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329">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71" name="Shape 71"/>
        <p:cNvGrpSpPr/>
        <p:nvPr/>
      </p:nvGrpSpPr>
      <p:grpSpPr>
        <a:xfrm>
          <a:off x="0" y="0"/>
          <a:ext cx="0" cy="0"/>
          <a:chOff x="0" y="0"/>
          <a:chExt cx="0" cy="0"/>
        </a:xfrm>
      </p:grpSpPr>
      <p:sp>
        <p:nvSpPr>
          <p:cNvPr id="72" name="Google Shape;72;p1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73" name="Google Shape;73;p1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74" name="Google Shape;74;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5" name="Google Shape;75;p1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in Slide - Light">
  <p:cSld name="Plain Slide - Light">
    <p:spTree>
      <p:nvGrpSpPr>
        <p:cNvPr id="1100" name="Shape 1100"/>
        <p:cNvGrpSpPr/>
        <p:nvPr/>
      </p:nvGrpSpPr>
      <p:grpSpPr>
        <a:xfrm>
          <a:off x="0" y="0"/>
          <a:ext cx="0" cy="0"/>
          <a:chOff x="0" y="0"/>
          <a:chExt cx="0" cy="0"/>
        </a:xfrm>
      </p:grpSpPr>
      <p:sp>
        <p:nvSpPr>
          <p:cNvPr id="1101" name="Google Shape;1101;p178"/>
          <p:cNvSpPr txBox="1"/>
          <p:nvPr>
            <p:ph type="title"/>
          </p:nvPr>
        </p:nvSpPr>
        <p:spPr>
          <a:xfrm>
            <a:off x="485776" y="514351"/>
            <a:ext cx="7886700" cy="526200"/>
          </a:xfrm>
          <a:prstGeom prst="rect">
            <a:avLst/>
          </a:prstGeom>
          <a:noFill/>
          <a:ln>
            <a:noFill/>
          </a:ln>
        </p:spPr>
        <p:txBody>
          <a:bodyPr anchorCtr="0" anchor="ctr" bIns="34625" lIns="69275" spcFirstLastPara="1" rIns="69275" wrap="square" tIns="34625">
            <a:normAutofit/>
          </a:bodyPr>
          <a:lstStyle>
            <a:lvl1pPr lvl="0" rtl="0" algn="l">
              <a:lnSpc>
                <a:spcPct val="90000"/>
              </a:lnSpc>
              <a:spcBef>
                <a:spcPts val="0"/>
              </a:spcBef>
              <a:spcAft>
                <a:spcPts val="0"/>
              </a:spcAft>
              <a:buClr>
                <a:schemeClr val="dk1"/>
              </a:buClr>
              <a:buSzPts val="3100"/>
              <a:buFont typeface="Roboto Black"/>
              <a:buNone/>
              <a:defRPr b="0" sz="3100">
                <a:solidFill>
                  <a:schemeClr val="dk1"/>
                </a:solidFill>
                <a:latin typeface="Roboto Black"/>
                <a:ea typeface="Roboto Black"/>
                <a:cs typeface="Roboto Black"/>
                <a:sym typeface="Roboto Black"/>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02" name="Google Shape;1102;p178"/>
          <p:cNvSpPr txBox="1"/>
          <p:nvPr>
            <p:ph idx="12" type="sldNum"/>
          </p:nvPr>
        </p:nvSpPr>
        <p:spPr>
          <a:xfrm>
            <a:off x="8743959" y="4783932"/>
            <a:ext cx="314400" cy="273900"/>
          </a:xfrm>
          <a:prstGeom prst="rect">
            <a:avLst/>
          </a:prstGeom>
          <a:noFill/>
          <a:ln>
            <a:noFill/>
          </a:ln>
        </p:spPr>
        <p:txBody>
          <a:bodyPr anchorCtr="0" anchor="ctr" bIns="34625" lIns="69275" spcFirstLastPara="1" rIns="69275" wrap="square" tIns="34625">
            <a:noAutofit/>
          </a:bodyPr>
          <a:lstStyle>
            <a:lvl1pPr indent="0" lvl="0" marL="0" marR="0" rtl="0" algn="ctr">
              <a:spcBef>
                <a:spcPts val="0"/>
              </a:spcBef>
              <a:buNone/>
              <a:defRPr sz="900">
                <a:solidFill>
                  <a:schemeClr val="lt1"/>
                </a:solidFill>
                <a:latin typeface="Calibri"/>
                <a:ea typeface="Calibri"/>
                <a:cs typeface="Calibri"/>
                <a:sym typeface="Calibri"/>
              </a:defRPr>
            </a:lvl1pPr>
            <a:lvl2pPr indent="0" lvl="1" marL="0" marR="0" rtl="0" algn="ctr">
              <a:spcBef>
                <a:spcPts val="0"/>
              </a:spcBef>
              <a:buNone/>
              <a:defRPr sz="900">
                <a:solidFill>
                  <a:schemeClr val="lt1"/>
                </a:solidFill>
                <a:latin typeface="Calibri"/>
                <a:ea typeface="Calibri"/>
                <a:cs typeface="Calibri"/>
                <a:sym typeface="Calibri"/>
              </a:defRPr>
            </a:lvl2pPr>
            <a:lvl3pPr indent="0" lvl="2" marL="0" marR="0" rtl="0" algn="ctr">
              <a:spcBef>
                <a:spcPts val="0"/>
              </a:spcBef>
              <a:buNone/>
              <a:defRPr sz="900">
                <a:solidFill>
                  <a:schemeClr val="lt1"/>
                </a:solidFill>
                <a:latin typeface="Calibri"/>
                <a:ea typeface="Calibri"/>
                <a:cs typeface="Calibri"/>
                <a:sym typeface="Calibri"/>
              </a:defRPr>
            </a:lvl3pPr>
            <a:lvl4pPr indent="0" lvl="3" marL="0" marR="0" rtl="0" algn="ctr">
              <a:spcBef>
                <a:spcPts val="0"/>
              </a:spcBef>
              <a:buNone/>
              <a:defRPr sz="900">
                <a:solidFill>
                  <a:schemeClr val="lt1"/>
                </a:solidFill>
                <a:latin typeface="Calibri"/>
                <a:ea typeface="Calibri"/>
                <a:cs typeface="Calibri"/>
                <a:sym typeface="Calibri"/>
              </a:defRPr>
            </a:lvl4pPr>
            <a:lvl5pPr indent="0" lvl="4" marL="0" marR="0" rtl="0" algn="ctr">
              <a:spcBef>
                <a:spcPts val="0"/>
              </a:spcBef>
              <a:buNone/>
              <a:defRPr sz="900">
                <a:solidFill>
                  <a:schemeClr val="lt1"/>
                </a:solidFill>
                <a:latin typeface="Calibri"/>
                <a:ea typeface="Calibri"/>
                <a:cs typeface="Calibri"/>
                <a:sym typeface="Calibri"/>
              </a:defRPr>
            </a:lvl5pPr>
            <a:lvl6pPr indent="0" lvl="5" marL="0" marR="0" rtl="0" algn="ctr">
              <a:spcBef>
                <a:spcPts val="0"/>
              </a:spcBef>
              <a:buNone/>
              <a:defRPr sz="900">
                <a:solidFill>
                  <a:schemeClr val="lt1"/>
                </a:solidFill>
                <a:latin typeface="Calibri"/>
                <a:ea typeface="Calibri"/>
                <a:cs typeface="Calibri"/>
                <a:sym typeface="Calibri"/>
              </a:defRPr>
            </a:lvl6pPr>
            <a:lvl7pPr indent="0" lvl="6" marL="0" marR="0" rtl="0" algn="ctr">
              <a:spcBef>
                <a:spcPts val="0"/>
              </a:spcBef>
              <a:buNone/>
              <a:defRPr sz="900">
                <a:solidFill>
                  <a:schemeClr val="lt1"/>
                </a:solidFill>
                <a:latin typeface="Calibri"/>
                <a:ea typeface="Calibri"/>
                <a:cs typeface="Calibri"/>
                <a:sym typeface="Calibri"/>
              </a:defRPr>
            </a:lvl7pPr>
            <a:lvl8pPr indent="0" lvl="7" marL="0" marR="0" rtl="0" algn="ctr">
              <a:spcBef>
                <a:spcPts val="0"/>
              </a:spcBef>
              <a:buNone/>
              <a:defRPr sz="900">
                <a:solidFill>
                  <a:schemeClr val="lt1"/>
                </a:solidFill>
                <a:latin typeface="Calibri"/>
                <a:ea typeface="Calibri"/>
                <a:cs typeface="Calibri"/>
                <a:sym typeface="Calibri"/>
              </a:defRPr>
            </a:lvl8pPr>
            <a:lvl9pPr indent="0" lvl="8" marL="0" marR="0" rtl="0" algn="ctr">
              <a:spcBef>
                <a:spcPts val="0"/>
              </a:spcBef>
              <a:buNone/>
              <a:defRPr sz="9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103" name="Shape 1103"/>
        <p:cNvGrpSpPr/>
        <p:nvPr/>
      </p:nvGrpSpPr>
      <p:grpSpPr>
        <a:xfrm>
          <a:off x="0" y="0"/>
          <a:ext cx="0" cy="0"/>
          <a:chOff x="0" y="0"/>
          <a:chExt cx="0" cy="0"/>
        </a:xfrm>
      </p:grpSpPr>
      <p:pic>
        <p:nvPicPr>
          <p:cNvPr id="1104" name="Google Shape;1104;p179"/>
          <p:cNvPicPr preferRelativeResize="0"/>
          <p:nvPr/>
        </p:nvPicPr>
        <p:blipFill rotWithShape="1">
          <a:blip r:embed="rId2">
            <a:alphaModFix/>
          </a:blip>
          <a:srcRect b="1267" l="0" r="0" t="1267"/>
          <a:stretch/>
        </p:blipFill>
        <p:spPr>
          <a:xfrm>
            <a:off x="0" y="1852463"/>
            <a:ext cx="9144003" cy="3291037"/>
          </a:xfrm>
          <a:prstGeom prst="rect">
            <a:avLst/>
          </a:prstGeom>
          <a:noFill/>
          <a:ln>
            <a:noFill/>
          </a:ln>
        </p:spPr>
      </p:pic>
      <p:sp>
        <p:nvSpPr>
          <p:cNvPr id="1105" name="Google Shape;1105;p179"/>
          <p:cNvSpPr txBox="1"/>
          <p:nvPr>
            <p:ph type="title"/>
          </p:nvPr>
        </p:nvSpPr>
        <p:spPr>
          <a:xfrm>
            <a:off x="457200" y="2228850"/>
            <a:ext cx="8229600" cy="457200"/>
          </a:xfrm>
          <a:prstGeom prst="rect">
            <a:avLst/>
          </a:prstGeom>
          <a:noFill/>
          <a:ln>
            <a:noFill/>
          </a:ln>
        </p:spPr>
        <p:txBody>
          <a:bodyPr anchorCtr="0" anchor="ctr" bIns="34625" lIns="69275" spcFirstLastPara="1" rIns="69275" wrap="square" tIns="34625">
            <a:normAutofit/>
          </a:bodyPr>
          <a:lstStyle>
            <a:lvl1pPr lvl="0" rtl="0" algn="l">
              <a:lnSpc>
                <a:spcPct val="90000"/>
              </a:lnSpc>
              <a:spcBef>
                <a:spcPts val="0"/>
              </a:spcBef>
              <a:spcAft>
                <a:spcPts val="0"/>
              </a:spcAft>
              <a:buClr>
                <a:srgbClr val="000003"/>
              </a:buClr>
              <a:buSzPts val="3000"/>
              <a:buFont typeface="Roboto Black"/>
              <a:buNone/>
              <a:defRPr b="0" sz="3000">
                <a:solidFill>
                  <a:srgbClr val="000003"/>
                </a:solidFill>
                <a:latin typeface="Roboto Black"/>
                <a:ea typeface="Roboto Black"/>
                <a:cs typeface="Roboto Black"/>
                <a:sym typeface="Roboto Black"/>
              </a:defRPr>
            </a:lvl1pPr>
            <a:lvl2pPr lvl="1" rtl="0">
              <a:spcBef>
                <a:spcPts val="0"/>
              </a:spcBef>
              <a:spcAft>
                <a:spcPts val="0"/>
              </a:spcAft>
              <a:buClr>
                <a:srgbClr val="000003"/>
              </a:buClr>
              <a:buSzPts val="1100"/>
              <a:buFont typeface="Roboto Black"/>
              <a:buNone/>
              <a:defRPr>
                <a:solidFill>
                  <a:srgbClr val="000003"/>
                </a:solidFill>
                <a:latin typeface="Roboto Black"/>
                <a:ea typeface="Roboto Black"/>
                <a:cs typeface="Roboto Black"/>
                <a:sym typeface="Roboto Black"/>
              </a:defRPr>
            </a:lvl2pPr>
            <a:lvl3pPr lvl="2" rtl="0">
              <a:spcBef>
                <a:spcPts val="0"/>
              </a:spcBef>
              <a:spcAft>
                <a:spcPts val="0"/>
              </a:spcAft>
              <a:buClr>
                <a:srgbClr val="000003"/>
              </a:buClr>
              <a:buSzPts val="1100"/>
              <a:buFont typeface="Roboto Black"/>
              <a:buNone/>
              <a:defRPr>
                <a:solidFill>
                  <a:srgbClr val="000003"/>
                </a:solidFill>
                <a:latin typeface="Roboto Black"/>
                <a:ea typeface="Roboto Black"/>
                <a:cs typeface="Roboto Black"/>
                <a:sym typeface="Roboto Black"/>
              </a:defRPr>
            </a:lvl3pPr>
            <a:lvl4pPr lvl="3" rtl="0">
              <a:spcBef>
                <a:spcPts val="0"/>
              </a:spcBef>
              <a:spcAft>
                <a:spcPts val="0"/>
              </a:spcAft>
              <a:buClr>
                <a:srgbClr val="000003"/>
              </a:buClr>
              <a:buSzPts val="1100"/>
              <a:buFont typeface="Roboto Black"/>
              <a:buNone/>
              <a:defRPr>
                <a:solidFill>
                  <a:srgbClr val="000003"/>
                </a:solidFill>
                <a:latin typeface="Roboto Black"/>
                <a:ea typeface="Roboto Black"/>
                <a:cs typeface="Roboto Black"/>
                <a:sym typeface="Roboto Black"/>
              </a:defRPr>
            </a:lvl4pPr>
            <a:lvl5pPr lvl="4" rtl="0">
              <a:spcBef>
                <a:spcPts val="0"/>
              </a:spcBef>
              <a:spcAft>
                <a:spcPts val="0"/>
              </a:spcAft>
              <a:buClr>
                <a:srgbClr val="000003"/>
              </a:buClr>
              <a:buSzPts val="1100"/>
              <a:buFont typeface="Roboto Black"/>
              <a:buNone/>
              <a:defRPr>
                <a:solidFill>
                  <a:srgbClr val="000003"/>
                </a:solidFill>
                <a:latin typeface="Roboto Black"/>
                <a:ea typeface="Roboto Black"/>
                <a:cs typeface="Roboto Black"/>
                <a:sym typeface="Roboto Black"/>
              </a:defRPr>
            </a:lvl5pPr>
            <a:lvl6pPr lvl="5" rtl="0">
              <a:spcBef>
                <a:spcPts val="0"/>
              </a:spcBef>
              <a:spcAft>
                <a:spcPts val="0"/>
              </a:spcAft>
              <a:buClr>
                <a:srgbClr val="000003"/>
              </a:buClr>
              <a:buSzPts val="1100"/>
              <a:buFont typeface="Roboto Black"/>
              <a:buNone/>
              <a:defRPr>
                <a:solidFill>
                  <a:srgbClr val="000003"/>
                </a:solidFill>
                <a:latin typeface="Roboto Black"/>
                <a:ea typeface="Roboto Black"/>
                <a:cs typeface="Roboto Black"/>
                <a:sym typeface="Roboto Black"/>
              </a:defRPr>
            </a:lvl6pPr>
            <a:lvl7pPr lvl="6" rtl="0">
              <a:spcBef>
                <a:spcPts val="0"/>
              </a:spcBef>
              <a:spcAft>
                <a:spcPts val="0"/>
              </a:spcAft>
              <a:buClr>
                <a:srgbClr val="000003"/>
              </a:buClr>
              <a:buSzPts val="1100"/>
              <a:buFont typeface="Roboto Black"/>
              <a:buNone/>
              <a:defRPr>
                <a:solidFill>
                  <a:srgbClr val="000003"/>
                </a:solidFill>
                <a:latin typeface="Roboto Black"/>
                <a:ea typeface="Roboto Black"/>
                <a:cs typeface="Roboto Black"/>
                <a:sym typeface="Roboto Black"/>
              </a:defRPr>
            </a:lvl7pPr>
            <a:lvl8pPr lvl="7" rtl="0">
              <a:spcBef>
                <a:spcPts val="0"/>
              </a:spcBef>
              <a:spcAft>
                <a:spcPts val="0"/>
              </a:spcAft>
              <a:buClr>
                <a:srgbClr val="000003"/>
              </a:buClr>
              <a:buSzPts val="1100"/>
              <a:buFont typeface="Roboto Black"/>
              <a:buNone/>
              <a:defRPr>
                <a:solidFill>
                  <a:srgbClr val="000003"/>
                </a:solidFill>
                <a:latin typeface="Roboto Black"/>
                <a:ea typeface="Roboto Black"/>
                <a:cs typeface="Roboto Black"/>
                <a:sym typeface="Roboto Black"/>
              </a:defRPr>
            </a:lvl8pPr>
            <a:lvl9pPr lvl="8" rtl="0">
              <a:spcBef>
                <a:spcPts val="0"/>
              </a:spcBef>
              <a:spcAft>
                <a:spcPts val="0"/>
              </a:spcAft>
              <a:buClr>
                <a:srgbClr val="000003"/>
              </a:buClr>
              <a:buSzPts val="1100"/>
              <a:buFont typeface="Roboto Black"/>
              <a:buNone/>
              <a:defRPr>
                <a:solidFill>
                  <a:srgbClr val="000003"/>
                </a:solidFill>
                <a:latin typeface="Roboto Black"/>
                <a:ea typeface="Roboto Black"/>
                <a:cs typeface="Roboto Black"/>
                <a:sym typeface="Roboto Black"/>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ottom footer">
  <p:cSld name="18_Custom Layout">
    <p:spTree>
      <p:nvGrpSpPr>
        <p:cNvPr id="1106" name="Shape 1106"/>
        <p:cNvGrpSpPr/>
        <p:nvPr/>
      </p:nvGrpSpPr>
      <p:grpSpPr>
        <a:xfrm>
          <a:off x="0" y="0"/>
          <a:ext cx="0" cy="0"/>
          <a:chOff x="0" y="0"/>
          <a:chExt cx="0" cy="0"/>
        </a:xfrm>
      </p:grpSpPr>
      <p:sp>
        <p:nvSpPr>
          <p:cNvPr id="1107" name="Google Shape;1107;p180"/>
          <p:cNvSpPr/>
          <p:nvPr/>
        </p:nvSpPr>
        <p:spPr>
          <a:xfrm>
            <a:off x="0" y="0"/>
            <a:ext cx="9144000" cy="4724400"/>
          </a:xfrm>
          <a:prstGeom prst="rect">
            <a:avLst/>
          </a:prstGeom>
          <a:solidFill>
            <a:schemeClr val="lt1"/>
          </a:solidFill>
          <a:ln>
            <a:noFill/>
          </a:ln>
        </p:spPr>
        <p:txBody>
          <a:bodyPr anchorCtr="0" anchor="ctr" bIns="34625" lIns="69275" spcFirstLastPara="1" rIns="69275" wrap="square" tIns="346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fade thruBlk="1"/>
  </p:transition>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header and footer">
  <p:cSld name="18_Custom Layout_2">
    <p:spTree>
      <p:nvGrpSpPr>
        <p:cNvPr id="1108" name="Shape 1108"/>
        <p:cNvGrpSpPr/>
        <p:nvPr/>
      </p:nvGrpSpPr>
      <p:grpSpPr>
        <a:xfrm>
          <a:off x="0" y="0"/>
          <a:ext cx="0" cy="0"/>
          <a:chOff x="0" y="0"/>
          <a:chExt cx="0" cy="0"/>
        </a:xfrm>
      </p:grpSpPr>
      <p:sp>
        <p:nvSpPr>
          <p:cNvPr id="1109" name="Google Shape;1109;p181"/>
          <p:cNvSpPr/>
          <p:nvPr/>
        </p:nvSpPr>
        <p:spPr>
          <a:xfrm>
            <a:off x="38" y="0"/>
            <a:ext cx="9144000" cy="503400"/>
          </a:xfrm>
          <a:prstGeom prst="rect">
            <a:avLst/>
          </a:prstGeom>
          <a:solidFill>
            <a:srgbClr val="FF4438"/>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1110" name="Google Shape;1110;p181"/>
          <p:cNvSpPr/>
          <p:nvPr/>
        </p:nvSpPr>
        <p:spPr>
          <a:xfrm>
            <a:off x="38" y="0"/>
            <a:ext cx="9144000" cy="478500"/>
          </a:xfrm>
          <a:prstGeom prst="rect">
            <a:avLst/>
          </a:prstGeom>
          <a:solidFill>
            <a:srgbClr val="001A70"/>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1111" name="Google Shape;1111;p181"/>
          <p:cNvSpPr/>
          <p:nvPr/>
        </p:nvSpPr>
        <p:spPr>
          <a:xfrm>
            <a:off x="38" y="0"/>
            <a:ext cx="9144000" cy="478500"/>
          </a:xfrm>
          <a:prstGeom prst="rect">
            <a:avLst/>
          </a:prstGeom>
          <a:solidFill>
            <a:srgbClr val="001A70"/>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1112" name="Google Shape;1112;p181"/>
          <p:cNvSpPr txBox="1"/>
          <p:nvPr>
            <p:ph type="title"/>
          </p:nvPr>
        </p:nvSpPr>
        <p:spPr>
          <a:xfrm>
            <a:off x="628646" y="0"/>
            <a:ext cx="7886700" cy="478500"/>
          </a:xfrm>
          <a:prstGeom prst="rect">
            <a:avLst/>
          </a:prstGeom>
          <a:noFill/>
          <a:ln>
            <a:noFill/>
          </a:ln>
        </p:spPr>
        <p:txBody>
          <a:bodyPr anchorCtr="0" anchor="ctr" bIns="34625" lIns="69275" spcFirstLastPara="1" rIns="69275" wrap="square" tIns="34625">
            <a:normAutofit/>
          </a:bodyPr>
          <a:lstStyle>
            <a:lvl1pPr lvl="0" rtl="0" algn="l">
              <a:lnSpc>
                <a:spcPct val="90000"/>
              </a:lnSpc>
              <a:spcBef>
                <a:spcPts val="0"/>
              </a:spcBef>
              <a:spcAft>
                <a:spcPts val="0"/>
              </a:spcAft>
              <a:buClr>
                <a:schemeClr val="lt1"/>
              </a:buClr>
              <a:buSzPts val="2000"/>
              <a:buFont typeface="Roboto Medium"/>
              <a:buNone/>
              <a:defRPr b="0" sz="2000">
                <a:solidFill>
                  <a:schemeClr val="lt1"/>
                </a:solidFill>
                <a:latin typeface="Roboto Medium"/>
                <a:ea typeface="Roboto Medium"/>
                <a:cs typeface="Roboto Medium"/>
                <a:sym typeface="Roboto Medium"/>
              </a:defRPr>
            </a:lvl1pPr>
            <a:lvl2pPr lvl="1" rtl="0">
              <a:spcBef>
                <a:spcPts val="0"/>
              </a:spcBef>
              <a:spcAft>
                <a:spcPts val="0"/>
              </a:spcAft>
              <a:buClr>
                <a:schemeClr val="lt1"/>
              </a:buClr>
              <a:buSzPts val="1100"/>
              <a:buNone/>
              <a:defRPr>
                <a:solidFill>
                  <a:schemeClr val="lt1"/>
                </a:solidFill>
              </a:defRPr>
            </a:lvl2pPr>
            <a:lvl3pPr lvl="2" rtl="0">
              <a:spcBef>
                <a:spcPts val="0"/>
              </a:spcBef>
              <a:spcAft>
                <a:spcPts val="0"/>
              </a:spcAft>
              <a:buClr>
                <a:schemeClr val="lt1"/>
              </a:buClr>
              <a:buSzPts val="1100"/>
              <a:buNone/>
              <a:defRPr>
                <a:solidFill>
                  <a:schemeClr val="lt1"/>
                </a:solidFill>
              </a:defRPr>
            </a:lvl3pPr>
            <a:lvl4pPr lvl="3" rtl="0">
              <a:spcBef>
                <a:spcPts val="0"/>
              </a:spcBef>
              <a:spcAft>
                <a:spcPts val="0"/>
              </a:spcAft>
              <a:buClr>
                <a:schemeClr val="lt1"/>
              </a:buClr>
              <a:buSzPts val="1100"/>
              <a:buNone/>
              <a:defRPr>
                <a:solidFill>
                  <a:schemeClr val="lt1"/>
                </a:solidFill>
              </a:defRPr>
            </a:lvl4pPr>
            <a:lvl5pPr lvl="4" rtl="0">
              <a:spcBef>
                <a:spcPts val="0"/>
              </a:spcBef>
              <a:spcAft>
                <a:spcPts val="0"/>
              </a:spcAft>
              <a:buClr>
                <a:schemeClr val="lt1"/>
              </a:buClr>
              <a:buSzPts val="1100"/>
              <a:buNone/>
              <a:defRPr>
                <a:solidFill>
                  <a:schemeClr val="lt1"/>
                </a:solidFill>
              </a:defRPr>
            </a:lvl5pPr>
            <a:lvl6pPr lvl="5" rtl="0">
              <a:spcBef>
                <a:spcPts val="0"/>
              </a:spcBef>
              <a:spcAft>
                <a:spcPts val="0"/>
              </a:spcAft>
              <a:buClr>
                <a:schemeClr val="lt1"/>
              </a:buClr>
              <a:buSzPts val="1100"/>
              <a:buNone/>
              <a:defRPr>
                <a:solidFill>
                  <a:schemeClr val="lt1"/>
                </a:solidFill>
              </a:defRPr>
            </a:lvl6pPr>
            <a:lvl7pPr lvl="6" rtl="0">
              <a:spcBef>
                <a:spcPts val="0"/>
              </a:spcBef>
              <a:spcAft>
                <a:spcPts val="0"/>
              </a:spcAft>
              <a:buClr>
                <a:schemeClr val="lt1"/>
              </a:buClr>
              <a:buSzPts val="1100"/>
              <a:buNone/>
              <a:defRPr>
                <a:solidFill>
                  <a:schemeClr val="lt1"/>
                </a:solidFill>
              </a:defRPr>
            </a:lvl7pPr>
            <a:lvl8pPr lvl="7" rtl="0">
              <a:spcBef>
                <a:spcPts val="0"/>
              </a:spcBef>
              <a:spcAft>
                <a:spcPts val="0"/>
              </a:spcAft>
              <a:buClr>
                <a:schemeClr val="lt1"/>
              </a:buClr>
              <a:buSzPts val="1100"/>
              <a:buNone/>
              <a:defRPr>
                <a:solidFill>
                  <a:schemeClr val="lt1"/>
                </a:solidFill>
              </a:defRPr>
            </a:lvl8pPr>
            <a:lvl9pPr lvl="8" rtl="0">
              <a:spcBef>
                <a:spcPts val="0"/>
              </a:spcBef>
              <a:spcAft>
                <a:spcPts val="0"/>
              </a:spcAft>
              <a:buClr>
                <a:schemeClr val="lt1"/>
              </a:buClr>
              <a:buSzPts val="1100"/>
              <a:buNone/>
              <a:defRPr>
                <a:solidFill>
                  <a:schemeClr val="lt1"/>
                </a:solidFill>
              </a:defRPr>
            </a:lvl9pPr>
          </a:lstStyle>
          <a:p/>
        </p:txBody>
      </p:sp>
    </p:spTree>
  </p:cSld>
  <p:clrMapOvr>
    <a:masterClrMapping/>
  </p:clrMapOvr>
  <p:transition spd="slow">
    <p:fade thruBlk="1"/>
  </p:transition>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1">
  <p:cSld name="18_Custom Layout_1">
    <p:spTree>
      <p:nvGrpSpPr>
        <p:cNvPr id="1113" name="Shape 1113"/>
        <p:cNvGrpSpPr/>
        <p:nvPr/>
      </p:nvGrpSpPr>
      <p:grpSpPr>
        <a:xfrm>
          <a:off x="0" y="0"/>
          <a:ext cx="0" cy="0"/>
          <a:chOff x="0" y="0"/>
          <a:chExt cx="0" cy="0"/>
        </a:xfrm>
      </p:grpSpPr>
      <p:sp>
        <p:nvSpPr>
          <p:cNvPr id="1114" name="Google Shape;1114;p182"/>
          <p:cNvSpPr/>
          <p:nvPr/>
        </p:nvSpPr>
        <p:spPr>
          <a:xfrm>
            <a:off x="0" y="0"/>
            <a:ext cx="9144000" cy="4724400"/>
          </a:xfrm>
          <a:prstGeom prst="rect">
            <a:avLst/>
          </a:prstGeom>
          <a:solidFill>
            <a:schemeClr val="lt1"/>
          </a:solidFill>
          <a:ln>
            <a:noFill/>
          </a:ln>
        </p:spPr>
        <p:txBody>
          <a:bodyPr anchorCtr="0" anchor="ctr" bIns="34625" lIns="69275" spcFirstLastPara="1" rIns="69275" wrap="square" tIns="346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15" name="Google Shape;1115;p182"/>
          <p:cNvPicPr preferRelativeResize="0"/>
          <p:nvPr/>
        </p:nvPicPr>
        <p:blipFill rotWithShape="1">
          <a:blip r:embed="rId2">
            <a:alphaModFix/>
          </a:blip>
          <a:srcRect b="864" l="0" r="0" t="864"/>
          <a:stretch/>
        </p:blipFill>
        <p:spPr>
          <a:xfrm>
            <a:off x="0" y="0"/>
            <a:ext cx="9004685" cy="5143502"/>
          </a:xfrm>
          <a:prstGeom prst="rect">
            <a:avLst/>
          </a:prstGeom>
          <a:noFill/>
          <a:ln>
            <a:noFill/>
          </a:ln>
        </p:spPr>
      </p:pic>
      <p:sp>
        <p:nvSpPr>
          <p:cNvPr id="1116" name="Google Shape;1116;p182"/>
          <p:cNvSpPr/>
          <p:nvPr/>
        </p:nvSpPr>
        <p:spPr>
          <a:xfrm rot="5400000">
            <a:off x="731925" y="901969"/>
            <a:ext cx="820200" cy="2284200"/>
          </a:xfrm>
          <a:prstGeom prst="round2SameRect">
            <a:avLst>
              <a:gd fmla="val 5172" name="adj1"/>
              <a:gd fmla="val 0" name="adj2"/>
            </a:avLst>
          </a:prstGeom>
          <a:solidFill>
            <a:srgbClr val="FFFFFF"/>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Tree>
  </p:cSld>
  <p:clrMapOvr>
    <a:masterClrMapping/>
  </p:clrMapOvr>
  <p:transition spd="slow">
    <p:fade thruBlk="1"/>
  </p:transition>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7" name="Shape 1117"/>
        <p:cNvGrpSpPr/>
        <p:nvPr/>
      </p:nvGrpSpPr>
      <p:grpSpPr>
        <a:xfrm>
          <a:off x="0" y="0"/>
          <a:ext cx="0" cy="0"/>
          <a:chOff x="0" y="0"/>
          <a:chExt cx="0" cy="0"/>
        </a:xfrm>
      </p:grpSpPr>
      <p:pic>
        <p:nvPicPr>
          <p:cNvPr id="1118" name="Google Shape;1118;p183"/>
          <p:cNvPicPr preferRelativeResize="0"/>
          <p:nvPr/>
        </p:nvPicPr>
        <p:blipFill>
          <a:blip r:embed="rId2">
            <a:alphaModFix/>
          </a:blip>
          <a:stretch>
            <a:fillRect/>
          </a:stretch>
        </p:blipFill>
        <p:spPr>
          <a:xfrm>
            <a:off x="-15750" y="-38625"/>
            <a:ext cx="9211624" cy="5261701"/>
          </a:xfrm>
          <a:prstGeom prst="rect">
            <a:avLst/>
          </a:prstGeom>
          <a:noFill/>
          <a:ln>
            <a:noFill/>
          </a:ln>
        </p:spPr>
      </p:pic>
      <p:sp>
        <p:nvSpPr>
          <p:cNvPr id="1119" name="Google Shape;1119;p183"/>
          <p:cNvSpPr txBox="1"/>
          <p:nvPr>
            <p:ph type="ctrTitle"/>
          </p:nvPr>
        </p:nvSpPr>
        <p:spPr>
          <a:xfrm>
            <a:off x="1581431" y="1525406"/>
            <a:ext cx="7361700" cy="596400"/>
          </a:xfrm>
          <a:prstGeom prst="rect">
            <a:avLst/>
          </a:prstGeom>
          <a:noFill/>
          <a:ln>
            <a:noFill/>
          </a:ln>
        </p:spPr>
        <p:txBody>
          <a:bodyPr anchorCtr="0" anchor="t" bIns="34625" lIns="69275" spcFirstLastPara="1" rIns="69275" wrap="square" tIns="34625">
            <a:normAutofit/>
          </a:bodyPr>
          <a:lstStyle>
            <a:lvl1pPr lvl="0" rtl="0">
              <a:lnSpc>
                <a:spcPct val="90000"/>
              </a:lnSpc>
              <a:spcBef>
                <a:spcPts val="0"/>
              </a:spcBef>
              <a:spcAft>
                <a:spcPts val="0"/>
              </a:spcAft>
              <a:buClr>
                <a:schemeClr val="dk1"/>
              </a:buClr>
              <a:buSzPts val="4200"/>
              <a:buFont typeface="Calibri"/>
              <a:buNone/>
              <a:defRPr sz="4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20" name="Google Shape;1120;p183"/>
          <p:cNvSpPr txBox="1"/>
          <p:nvPr>
            <p:ph idx="1" type="subTitle"/>
          </p:nvPr>
        </p:nvSpPr>
        <p:spPr>
          <a:xfrm>
            <a:off x="1621815" y="2072888"/>
            <a:ext cx="6379200" cy="1241700"/>
          </a:xfrm>
          <a:prstGeom prst="rect">
            <a:avLst/>
          </a:prstGeom>
          <a:noFill/>
          <a:ln>
            <a:noFill/>
          </a:ln>
        </p:spPr>
        <p:txBody>
          <a:bodyPr anchorCtr="0" anchor="t" bIns="34625" lIns="69275" spcFirstLastPara="1" rIns="69275" wrap="square" tIns="34625">
            <a:normAutofit/>
          </a:bodyPr>
          <a:lstStyle>
            <a:lvl1pPr lvl="0" rtl="0">
              <a:lnSpc>
                <a:spcPct val="90000"/>
              </a:lnSpc>
              <a:spcBef>
                <a:spcPts val="700"/>
              </a:spcBef>
              <a:spcAft>
                <a:spcPts val="0"/>
              </a:spcAft>
              <a:buClr>
                <a:srgbClr val="001A70"/>
              </a:buClr>
              <a:buSzPts val="2100"/>
              <a:buNone/>
              <a:defRPr sz="2100">
                <a:solidFill>
                  <a:srgbClr val="001A70"/>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300"/>
              <a:buNone/>
              <a:defRPr sz="13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121" name="Google Shape;1121;p183"/>
          <p:cNvPicPr preferRelativeResize="0"/>
          <p:nvPr/>
        </p:nvPicPr>
        <p:blipFill>
          <a:blip r:embed="rId3">
            <a:alphaModFix/>
          </a:blip>
          <a:stretch>
            <a:fillRect/>
          </a:stretch>
        </p:blipFill>
        <p:spPr>
          <a:xfrm>
            <a:off x="7522680" y="4546275"/>
            <a:ext cx="1285873" cy="246769"/>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2" name="Shape 1122"/>
        <p:cNvGrpSpPr/>
        <p:nvPr/>
      </p:nvGrpSpPr>
      <p:grpSpPr>
        <a:xfrm>
          <a:off x="0" y="0"/>
          <a:ext cx="0" cy="0"/>
          <a:chOff x="0" y="0"/>
          <a:chExt cx="0" cy="0"/>
        </a:xfrm>
      </p:grpSpPr>
      <p:sp>
        <p:nvSpPr>
          <p:cNvPr id="1123" name="Google Shape;1123;p184"/>
          <p:cNvSpPr txBox="1"/>
          <p:nvPr>
            <p:ph type="title"/>
          </p:nvPr>
        </p:nvSpPr>
        <p:spPr>
          <a:xfrm>
            <a:off x="628651" y="273844"/>
            <a:ext cx="7886700" cy="994200"/>
          </a:xfrm>
          <a:prstGeom prst="rect">
            <a:avLst/>
          </a:prstGeom>
          <a:noFill/>
          <a:ln>
            <a:noFill/>
          </a:ln>
        </p:spPr>
        <p:txBody>
          <a:bodyPr anchorCtr="0" anchor="ctr" bIns="34625" lIns="69275" spcFirstLastPara="1" rIns="69275" wrap="square" tIns="3462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4" name="Shape 1124"/>
        <p:cNvGrpSpPr/>
        <p:nvPr/>
      </p:nvGrpSpPr>
      <p:grpSpPr>
        <a:xfrm>
          <a:off x="0" y="0"/>
          <a:ext cx="0" cy="0"/>
          <a:chOff x="0" y="0"/>
          <a:chExt cx="0" cy="0"/>
        </a:xfrm>
      </p:grpSpPr>
      <p:sp>
        <p:nvSpPr>
          <p:cNvPr id="1125" name="Google Shape;1125;p185"/>
          <p:cNvSpPr/>
          <p:nvPr/>
        </p:nvSpPr>
        <p:spPr>
          <a:xfrm>
            <a:off x="-30883" y="4844588"/>
            <a:ext cx="9244200" cy="357600"/>
          </a:xfrm>
          <a:prstGeom prst="rect">
            <a:avLst/>
          </a:prstGeom>
          <a:solidFill>
            <a:schemeClr val="lt1"/>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Roboto"/>
              <a:ea typeface="Roboto"/>
              <a:cs typeface="Roboto"/>
              <a:sym typeface="Roboto"/>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26" name="Shape 1126"/>
        <p:cNvGrpSpPr/>
        <p:nvPr/>
      </p:nvGrpSpPr>
      <p:grpSpPr>
        <a:xfrm>
          <a:off x="0" y="0"/>
          <a:ext cx="0" cy="0"/>
          <a:chOff x="0" y="0"/>
          <a:chExt cx="0" cy="0"/>
        </a:xfrm>
      </p:grpSpPr>
      <p:sp>
        <p:nvSpPr>
          <p:cNvPr id="1127" name="Google Shape;1127;p186"/>
          <p:cNvSpPr txBox="1"/>
          <p:nvPr>
            <p:ph type="title"/>
          </p:nvPr>
        </p:nvSpPr>
        <p:spPr>
          <a:xfrm>
            <a:off x="629842" y="342900"/>
            <a:ext cx="2949300" cy="1200300"/>
          </a:xfrm>
          <a:prstGeom prst="rect">
            <a:avLst/>
          </a:prstGeom>
          <a:noFill/>
          <a:ln>
            <a:noFill/>
          </a:ln>
        </p:spPr>
        <p:txBody>
          <a:bodyPr anchorCtr="0" anchor="b" bIns="34625" lIns="69275" spcFirstLastPara="1" rIns="69275" wrap="square" tIns="34625">
            <a:normAutofit/>
          </a:bodyPr>
          <a:lstStyle>
            <a:lvl1pPr lvl="0" rtl="0" algn="l">
              <a:lnSpc>
                <a:spcPct val="90000"/>
              </a:lnSpc>
              <a:spcBef>
                <a:spcPts val="0"/>
              </a:spcBef>
              <a:spcAft>
                <a:spcPts val="0"/>
              </a:spcAft>
              <a:buClr>
                <a:schemeClr val="dk1"/>
              </a:buClr>
              <a:buSzPts val="2400"/>
              <a:buFont typeface="Roboto Black"/>
              <a:buNone/>
              <a:defRPr b="0" sz="2400">
                <a:latin typeface="Roboto Black"/>
                <a:ea typeface="Roboto Black"/>
                <a:cs typeface="Roboto Black"/>
                <a:sym typeface="Roboto Black"/>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28" name="Google Shape;1128;p186"/>
          <p:cNvSpPr/>
          <p:nvPr>
            <p:ph idx="2" type="pic"/>
          </p:nvPr>
        </p:nvSpPr>
        <p:spPr>
          <a:xfrm>
            <a:off x="3887395" y="740570"/>
            <a:ext cx="4629300" cy="3655200"/>
          </a:xfrm>
          <a:prstGeom prst="rect">
            <a:avLst/>
          </a:prstGeom>
          <a:noFill/>
          <a:ln>
            <a:noFill/>
          </a:ln>
        </p:spPr>
      </p:sp>
      <p:sp>
        <p:nvSpPr>
          <p:cNvPr id="1129" name="Google Shape;1129;p186"/>
          <p:cNvSpPr txBox="1"/>
          <p:nvPr>
            <p:ph idx="1" type="body"/>
          </p:nvPr>
        </p:nvSpPr>
        <p:spPr>
          <a:xfrm>
            <a:off x="629842" y="1543050"/>
            <a:ext cx="2949300" cy="2858700"/>
          </a:xfrm>
          <a:prstGeom prst="rect">
            <a:avLst/>
          </a:prstGeom>
          <a:noFill/>
          <a:ln>
            <a:noFill/>
          </a:ln>
        </p:spPr>
        <p:txBody>
          <a:bodyPr anchorCtr="0" anchor="t" bIns="34625" lIns="69275" spcFirstLastPara="1" rIns="69275" wrap="square" tIns="34625">
            <a:normAutofit/>
          </a:bodyPr>
          <a:lstStyle>
            <a:lvl1pPr indent="-228600" lvl="0" marL="457200" rtl="0" algn="l">
              <a:lnSpc>
                <a:spcPct val="90000"/>
              </a:lnSpc>
              <a:spcBef>
                <a:spcPts val="7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000"/>
              <a:buNone/>
              <a:defRPr sz="10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700"/>
              <a:buNone/>
              <a:defRPr sz="700"/>
            </a:lvl4pPr>
            <a:lvl5pPr indent="-228600" lvl="4" marL="2286000" rtl="0" algn="l">
              <a:lnSpc>
                <a:spcPct val="90000"/>
              </a:lnSpc>
              <a:spcBef>
                <a:spcPts val="400"/>
              </a:spcBef>
              <a:spcAft>
                <a:spcPts val="0"/>
              </a:spcAft>
              <a:buClr>
                <a:schemeClr val="dk1"/>
              </a:buClr>
              <a:buSzPts val="700"/>
              <a:buNone/>
              <a:defRPr sz="700"/>
            </a:lvl5pPr>
            <a:lvl6pPr indent="-228600" lvl="5" marL="2743200" rtl="0" algn="l">
              <a:lnSpc>
                <a:spcPct val="90000"/>
              </a:lnSpc>
              <a:spcBef>
                <a:spcPts val="400"/>
              </a:spcBef>
              <a:spcAft>
                <a:spcPts val="0"/>
              </a:spcAft>
              <a:buClr>
                <a:schemeClr val="dk1"/>
              </a:buClr>
              <a:buSzPts val="700"/>
              <a:buNone/>
              <a:defRPr sz="700"/>
            </a:lvl6pPr>
            <a:lvl7pPr indent="-228600" lvl="6" marL="3200400" rtl="0" algn="l">
              <a:lnSpc>
                <a:spcPct val="90000"/>
              </a:lnSpc>
              <a:spcBef>
                <a:spcPts val="400"/>
              </a:spcBef>
              <a:spcAft>
                <a:spcPts val="0"/>
              </a:spcAft>
              <a:buClr>
                <a:schemeClr val="dk1"/>
              </a:buClr>
              <a:buSzPts val="700"/>
              <a:buNone/>
              <a:defRPr sz="700"/>
            </a:lvl7pPr>
            <a:lvl8pPr indent="-228600" lvl="7" marL="3657600" rtl="0" algn="l">
              <a:lnSpc>
                <a:spcPct val="90000"/>
              </a:lnSpc>
              <a:spcBef>
                <a:spcPts val="400"/>
              </a:spcBef>
              <a:spcAft>
                <a:spcPts val="0"/>
              </a:spcAft>
              <a:buClr>
                <a:schemeClr val="dk1"/>
              </a:buClr>
              <a:buSzPts val="700"/>
              <a:buNone/>
              <a:defRPr sz="700"/>
            </a:lvl8pPr>
            <a:lvl9pPr indent="-228600" lvl="8" marL="4114800" rtl="0" algn="l">
              <a:lnSpc>
                <a:spcPct val="90000"/>
              </a:lnSpc>
              <a:spcBef>
                <a:spcPts val="400"/>
              </a:spcBef>
              <a:spcAft>
                <a:spcPts val="0"/>
              </a:spcAft>
              <a:buClr>
                <a:schemeClr val="dk1"/>
              </a:buClr>
              <a:buSzPts val="700"/>
              <a:buNone/>
              <a:defRPr sz="700"/>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130" name="Shape 1130"/>
        <p:cNvGrpSpPr/>
        <p:nvPr/>
      </p:nvGrpSpPr>
      <p:grpSpPr>
        <a:xfrm>
          <a:off x="0" y="0"/>
          <a:ext cx="0" cy="0"/>
          <a:chOff x="0" y="0"/>
          <a:chExt cx="0" cy="0"/>
        </a:xfrm>
      </p:grpSpPr>
      <p:sp>
        <p:nvSpPr>
          <p:cNvPr id="1131" name="Google Shape;1131;p187"/>
          <p:cNvSpPr txBox="1"/>
          <p:nvPr>
            <p:ph type="ctrTitle"/>
          </p:nvPr>
        </p:nvSpPr>
        <p:spPr>
          <a:xfrm>
            <a:off x="1029150" y="1563750"/>
            <a:ext cx="5715000" cy="2016000"/>
          </a:xfrm>
          <a:prstGeom prst="rect">
            <a:avLst/>
          </a:prstGeom>
        </p:spPr>
        <p:txBody>
          <a:bodyPr anchorCtr="0" anchor="ctr" bIns="34625" lIns="69275" spcFirstLastPara="1" rIns="69275" wrap="square" tIns="34625">
            <a:normAutofit/>
          </a:bodyPr>
          <a:lstStyle>
            <a:lvl1pPr lvl="0" rtl="0">
              <a:spcBef>
                <a:spcPts val="0"/>
              </a:spcBef>
              <a:spcAft>
                <a:spcPts val="0"/>
              </a:spcAft>
              <a:buSzPts val="4000"/>
              <a:buFont typeface="Hanken Grotesk"/>
              <a:buNone/>
              <a:defRPr b="1" sz="4000">
                <a:latin typeface="Hanken Grotesk"/>
                <a:ea typeface="Hanken Grotesk"/>
                <a:cs typeface="Hanken Grotesk"/>
                <a:sym typeface="Hanken Grotesk"/>
              </a:defRPr>
            </a:lvl1pPr>
            <a:lvl2pPr lvl="1" rtl="0"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rtl="0"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rtl="0"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rtl="0"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rtl="0"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rtl="0"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rtl="0"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rtl="0"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132" name="Google Shape;1132;p1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76" name="Shape 76"/>
        <p:cNvGrpSpPr/>
        <p:nvPr/>
      </p:nvGrpSpPr>
      <p:grpSpPr>
        <a:xfrm>
          <a:off x="0" y="0"/>
          <a:ext cx="0" cy="0"/>
          <a:chOff x="0" y="0"/>
          <a:chExt cx="0" cy="0"/>
        </a:xfrm>
      </p:grpSpPr>
      <p:sp>
        <p:nvSpPr>
          <p:cNvPr id="77" name="Google Shape;77;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78" name="Google Shape;78;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79" name="Google Shape;79;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0" name="Google Shape;80;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133" name="Shape 1133"/>
        <p:cNvGrpSpPr/>
        <p:nvPr/>
      </p:nvGrpSpPr>
      <p:grpSpPr>
        <a:xfrm>
          <a:off x="0" y="0"/>
          <a:ext cx="0" cy="0"/>
          <a:chOff x="0" y="0"/>
          <a:chExt cx="0" cy="0"/>
        </a:xfrm>
      </p:grpSpPr>
      <p:sp>
        <p:nvSpPr>
          <p:cNvPr id="1134" name="Google Shape;1134;p188"/>
          <p:cNvSpPr txBox="1"/>
          <p:nvPr>
            <p:ph idx="1" type="body"/>
          </p:nvPr>
        </p:nvSpPr>
        <p:spPr>
          <a:xfrm>
            <a:off x="457200" y="759000"/>
            <a:ext cx="4114800" cy="3990600"/>
          </a:xfrm>
          <a:prstGeom prst="rect">
            <a:avLst/>
          </a:prstGeom>
        </p:spPr>
        <p:txBody>
          <a:bodyPr anchorCtr="0" anchor="t" bIns="34625" lIns="69275" spcFirstLastPara="1" rIns="69275" wrap="square" tIns="34625">
            <a:normAutofit/>
          </a:bodyPr>
          <a:lstStyle>
            <a:lvl1pPr indent="-361950" lvl="0" marL="457200" rtl="0">
              <a:spcBef>
                <a:spcPts val="700"/>
              </a:spcBef>
              <a:spcAft>
                <a:spcPts val="0"/>
              </a:spcAft>
              <a:buClr>
                <a:srgbClr val="859090"/>
              </a:buClr>
              <a:buSzPts val="2100"/>
              <a:buChar char="•"/>
              <a:defRPr>
                <a:solidFill>
                  <a:srgbClr val="859090"/>
                </a:solidFill>
              </a:defRPr>
            </a:lvl1pPr>
            <a:lvl2pPr indent="-330200" lvl="1" marL="914400" rtl="0">
              <a:spcBef>
                <a:spcPts val="1000"/>
              </a:spcBef>
              <a:spcAft>
                <a:spcPts val="0"/>
              </a:spcAft>
              <a:buClr>
                <a:srgbClr val="859090"/>
              </a:buClr>
              <a:buSzPts val="1600"/>
              <a:buChar char="•"/>
              <a:defRPr sz="1600">
                <a:solidFill>
                  <a:srgbClr val="859090"/>
                </a:solidFill>
              </a:defRPr>
            </a:lvl2pPr>
            <a:lvl3pPr indent="-330200" lvl="2" marL="1371600" rtl="0">
              <a:spcBef>
                <a:spcPts val="1000"/>
              </a:spcBef>
              <a:spcAft>
                <a:spcPts val="0"/>
              </a:spcAft>
              <a:buClr>
                <a:srgbClr val="859090"/>
              </a:buClr>
              <a:buSzPts val="1600"/>
              <a:buChar char="•"/>
              <a:defRPr sz="1600">
                <a:solidFill>
                  <a:srgbClr val="859090"/>
                </a:solidFill>
              </a:defRPr>
            </a:lvl3pPr>
            <a:lvl4pPr indent="-330200" lvl="3" marL="1828800" rtl="0">
              <a:spcBef>
                <a:spcPts val="1000"/>
              </a:spcBef>
              <a:spcAft>
                <a:spcPts val="0"/>
              </a:spcAft>
              <a:buClr>
                <a:srgbClr val="859090"/>
              </a:buClr>
              <a:buSzPts val="1600"/>
              <a:buChar char="•"/>
              <a:defRPr sz="1600">
                <a:solidFill>
                  <a:srgbClr val="859090"/>
                </a:solidFill>
              </a:defRPr>
            </a:lvl4pPr>
            <a:lvl5pPr indent="-330200" lvl="4" marL="2286000" rtl="0">
              <a:spcBef>
                <a:spcPts val="1000"/>
              </a:spcBef>
              <a:spcAft>
                <a:spcPts val="0"/>
              </a:spcAft>
              <a:buClr>
                <a:srgbClr val="859090"/>
              </a:buClr>
              <a:buSzPts val="1600"/>
              <a:buChar char="•"/>
              <a:defRPr sz="1600">
                <a:solidFill>
                  <a:srgbClr val="859090"/>
                </a:solidFill>
              </a:defRPr>
            </a:lvl5pPr>
            <a:lvl6pPr indent="-330200" lvl="5" marL="2743200" rtl="0">
              <a:spcBef>
                <a:spcPts val="1000"/>
              </a:spcBef>
              <a:spcAft>
                <a:spcPts val="0"/>
              </a:spcAft>
              <a:buClr>
                <a:srgbClr val="859090"/>
              </a:buClr>
              <a:buSzPts val="1600"/>
              <a:buChar char="•"/>
              <a:defRPr sz="1600">
                <a:solidFill>
                  <a:srgbClr val="859090"/>
                </a:solidFill>
              </a:defRPr>
            </a:lvl6pPr>
            <a:lvl7pPr indent="-330200" lvl="6" marL="3200400" rtl="0">
              <a:spcBef>
                <a:spcPts val="1000"/>
              </a:spcBef>
              <a:spcAft>
                <a:spcPts val="0"/>
              </a:spcAft>
              <a:buClr>
                <a:srgbClr val="859090"/>
              </a:buClr>
              <a:buSzPts val="1600"/>
              <a:buChar char="•"/>
              <a:defRPr sz="1600">
                <a:solidFill>
                  <a:srgbClr val="859090"/>
                </a:solidFill>
              </a:defRPr>
            </a:lvl7pPr>
            <a:lvl8pPr indent="-330200" lvl="7" marL="3657600" rtl="0">
              <a:spcBef>
                <a:spcPts val="1000"/>
              </a:spcBef>
              <a:spcAft>
                <a:spcPts val="0"/>
              </a:spcAft>
              <a:buClr>
                <a:srgbClr val="859090"/>
              </a:buClr>
              <a:buSzPts val="1600"/>
              <a:buChar char="•"/>
              <a:defRPr sz="1600">
                <a:solidFill>
                  <a:srgbClr val="859090"/>
                </a:solidFill>
              </a:defRPr>
            </a:lvl8pPr>
            <a:lvl9pPr indent="-330200" lvl="8" marL="4114800" rtl="0">
              <a:spcBef>
                <a:spcPts val="1000"/>
              </a:spcBef>
              <a:spcAft>
                <a:spcPts val="1000"/>
              </a:spcAft>
              <a:buClr>
                <a:srgbClr val="859090"/>
              </a:buClr>
              <a:buSzPts val="1600"/>
              <a:buChar char="•"/>
              <a:defRPr sz="1600">
                <a:solidFill>
                  <a:srgbClr val="859090"/>
                </a:solidFill>
              </a:defRPr>
            </a:lvl9pPr>
          </a:lstStyle>
          <a:p/>
        </p:txBody>
      </p:sp>
      <p:pic>
        <p:nvPicPr>
          <p:cNvPr id="1135" name="Google Shape;1135;p188"/>
          <p:cNvPicPr preferRelativeResize="0"/>
          <p:nvPr/>
        </p:nvPicPr>
        <p:blipFill rotWithShape="1">
          <a:blip r:embed="rId2">
            <a:alphaModFix/>
          </a:blip>
          <a:srcRect b="50178" l="1548" r="4625" t="7209"/>
          <a:stretch/>
        </p:blipFill>
        <p:spPr>
          <a:xfrm rot="-5400000">
            <a:off x="6500826" y="2302211"/>
            <a:ext cx="4488397" cy="776206"/>
          </a:xfrm>
          <a:prstGeom prst="rect">
            <a:avLst/>
          </a:prstGeom>
          <a:noFill/>
          <a:ln>
            <a:noFill/>
          </a:ln>
        </p:spPr>
      </p:pic>
      <p:sp>
        <p:nvSpPr>
          <p:cNvPr id="1136" name="Google Shape;1136;p188"/>
          <p:cNvSpPr/>
          <p:nvPr/>
        </p:nvSpPr>
        <p:spPr>
          <a:xfrm>
            <a:off x="38" y="0"/>
            <a:ext cx="9144000" cy="503400"/>
          </a:xfrm>
          <a:prstGeom prst="rect">
            <a:avLst/>
          </a:prstGeom>
          <a:solidFill>
            <a:srgbClr val="FF4438"/>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1137" name="Google Shape;1137;p188"/>
          <p:cNvSpPr/>
          <p:nvPr/>
        </p:nvSpPr>
        <p:spPr>
          <a:xfrm>
            <a:off x="38" y="0"/>
            <a:ext cx="9144000" cy="478500"/>
          </a:xfrm>
          <a:prstGeom prst="rect">
            <a:avLst/>
          </a:prstGeom>
          <a:solidFill>
            <a:srgbClr val="001A70"/>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1138" name="Google Shape;1138;p188"/>
          <p:cNvSpPr txBox="1"/>
          <p:nvPr>
            <p:ph type="title"/>
          </p:nvPr>
        </p:nvSpPr>
        <p:spPr>
          <a:xfrm>
            <a:off x="457200" y="-12175"/>
            <a:ext cx="8229600" cy="478500"/>
          </a:xfrm>
          <a:prstGeom prst="rect">
            <a:avLst/>
          </a:prstGeom>
        </p:spPr>
        <p:txBody>
          <a:bodyPr anchorCtr="0" anchor="ctr" bIns="34625" lIns="69275" spcFirstLastPara="1" rIns="69275" wrap="square" tIns="34625">
            <a:normAutofit/>
          </a:bodyPr>
          <a:lstStyle>
            <a:lvl1pPr lvl="0" rtl="0">
              <a:spcBef>
                <a:spcPts val="0"/>
              </a:spcBef>
              <a:spcAft>
                <a:spcPts val="0"/>
              </a:spcAft>
              <a:buClr>
                <a:schemeClr val="lt1"/>
              </a:buClr>
              <a:buSzPts val="3100"/>
              <a:buFont typeface="Hanken Grotesk"/>
              <a:buNone/>
              <a:defRPr b="1">
                <a:solidFill>
                  <a:schemeClr val="lt1"/>
                </a:solidFill>
                <a:latin typeface="Hanken Grotesk"/>
                <a:ea typeface="Hanken Grotesk"/>
                <a:cs typeface="Hanken Grotesk"/>
                <a:sym typeface="Hanken Grotesk"/>
              </a:defRPr>
            </a:lvl1pPr>
            <a:lvl2pPr lvl="1" rtl="0">
              <a:spcBef>
                <a:spcPts val="0"/>
              </a:spcBef>
              <a:spcAft>
                <a:spcPts val="0"/>
              </a:spcAft>
              <a:buClr>
                <a:schemeClr val="lt1"/>
              </a:buClr>
              <a:buSzPts val="1100"/>
              <a:buFont typeface="Hanken Grotesk"/>
              <a:buNone/>
              <a:defRPr b="1">
                <a:solidFill>
                  <a:schemeClr val="lt1"/>
                </a:solidFill>
                <a:latin typeface="Hanken Grotesk"/>
                <a:ea typeface="Hanken Grotesk"/>
                <a:cs typeface="Hanken Grotesk"/>
                <a:sym typeface="Hanken Grotesk"/>
              </a:defRPr>
            </a:lvl2pPr>
            <a:lvl3pPr lvl="2" rtl="0">
              <a:spcBef>
                <a:spcPts val="0"/>
              </a:spcBef>
              <a:spcAft>
                <a:spcPts val="0"/>
              </a:spcAft>
              <a:buClr>
                <a:schemeClr val="lt1"/>
              </a:buClr>
              <a:buSzPts val="1100"/>
              <a:buFont typeface="Hanken Grotesk"/>
              <a:buNone/>
              <a:defRPr b="1">
                <a:solidFill>
                  <a:schemeClr val="lt1"/>
                </a:solidFill>
                <a:latin typeface="Hanken Grotesk"/>
                <a:ea typeface="Hanken Grotesk"/>
                <a:cs typeface="Hanken Grotesk"/>
                <a:sym typeface="Hanken Grotesk"/>
              </a:defRPr>
            </a:lvl3pPr>
            <a:lvl4pPr lvl="3" rtl="0">
              <a:spcBef>
                <a:spcPts val="0"/>
              </a:spcBef>
              <a:spcAft>
                <a:spcPts val="0"/>
              </a:spcAft>
              <a:buClr>
                <a:schemeClr val="lt1"/>
              </a:buClr>
              <a:buSzPts val="1100"/>
              <a:buFont typeface="Hanken Grotesk"/>
              <a:buNone/>
              <a:defRPr b="1">
                <a:solidFill>
                  <a:schemeClr val="lt1"/>
                </a:solidFill>
                <a:latin typeface="Hanken Grotesk"/>
                <a:ea typeface="Hanken Grotesk"/>
                <a:cs typeface="Hanken Grotesk"/>
                <a:sym typeface="Hanken Grotesk"/>
              </a:defRPr>
            </a:lvl4pPr>
            <a:lvl5pPr lvl="4" rtl="0">
              <a:spcBef>
                <a:spcPts val="0"/>
              </a:spcBef>
              <a:spcAft>
                <a:spcPts val="0"/>
              </a:spcAft>
              <a:buClr>
                <a:schemeClr val="lt1"/>
              </a:buClr>
              <a:buSzPts val="1100"/>
              <a:buFont typeface="Hanken Grotesk"/>
              <a:buNone/>
              <a:defRPr b="1">
                <a:solidFill>
                  <a:schemeClr val="lt1"/>
                </a:solidFill>
                <a:latin typeface="Hanken Grotesk"/>
                <a:ea typeface="Hanken Grotesk"/>
                <a:cs typeface="Hanken Grotesk"/>
                <a:sym typeface="Hanken Grotesk"/>
              </a:defRPr>
            </a:lvl5pPr>
            <a:lvl6pPr lvl="5" rtl="0">
              <a:spcBef>
                <a:spcPts val="0"/>
              </a:spcBef>
              <a:spcAft>
                <a:spcPts val="0"/>
              </a:spcAft>
              <a:buClr>
                <a:schemeClr val="lt1"/>
              </a:buClr>
              <a:buSzPts val="1100"/>
              <a:buFont typeface="Hanken Grotesk"/>
              <a:buNone/>
              <a:defRPr b="1">
                <a:solidFill>
                  <a:schemeClr val="lt1"/>
                </a:solidFill>
                <a:latin typeface="Hanken Grotesk"/>
                <a:ea typeface="Hanken Grotesk"/>
                <a:cs typeface="Hanken Grotesk"/>
                <a:sym typeface="Hanken Grotesk"/>
              </a:defRPr>
            </a:lvl6pPr>
            <a:lvl7pPr lvl="6" rtl="0">
              <a:spcBef>
                <a:spcPts val="0"/>
              </a:spcBef>
              <a:spcAft>
                <a:spcPts val="0"/>
              </a:spcAft>
              <a:buClr>
                <a:schemeClr val="lt1"/>
              </a:buClr>
              <a:buSzPts val="1100"/>
              <a:buFont typeface="Hanken Grotesk"/>
              <a:buNone/>
              <a:defRPr b="1">
                <a:solidFill>
                  <a:schemeClr val="lt1"/>
                </a:solidFill>
                <a:latin typeface="Hanken Grotesk"/>
                <a:ea typeface="Hanken Grotesk"/>
                <a:cs typeface="Hanken Grotesk"/>
                <a:sym typeface="Hanken Grotesk"/>
              </a:defRPr>
            </a:lvl7pPr>
            <a:lvl8pPr lvl="7" rtl="0">
              <a:spcBef>
                <a:spcPts val="0"/>
              </a:spcBef>
              <a:spcAft>
                <a:spcPts val="0"/>
              </a:spcAft>
              <a:buClr>
                <a:schemeClr val="lt1"/>
              </a:buClr>
              <a:buSzPts val="1100"/>
              <a:buFont typeface="Hanken Grotesk"/>
              <a:buNone/>
              <a:defRPr b="1">
                <a:solidFill>
                  <a:schemeClr val="lt1"/>
                </a:solidFill>
                <a:latin typeface="Hanken Grotesk"/>
                <a:ea typeface="Hanken Grotesk"/>
                <a:cs typeface="Hanken Grotesk"/>
                <a:sym typeface="Hanken Grotesk"/>
              </a:defRPr>
            </a:lvl8pPr>
            <a:lvl9pPr lvl="8" rtl="0">
              <a:spcBef>
                <a:spcPts val="0"/>
              </a:spcBef>
              <a:spcAft>
                <a:spcPts val="0"/>
              </a:spcAft>
              <a:buClr>
                <a:schemeClr val="lt1"/>
              </a:buClr>
              <a:buSzPts val="1100"/>
              <a:buFont typeface="Hanken Grotesk"/>
              <a:buNone/>
              <a:defRPr b="1">
                <a:solidFill>
                  <a:schemeClr val="lt1"/>
                </a:solidFill>
                <a:latin typeface="Hanken Grotesk"/>
                <a:ea typeface="Hanken Grotesk"/>
                <a:cs typeface="Hanken Grotesk"/>
                <a:sym typeface="Hanken Grotesk"/>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1">
  <p:cSld name="CUSTOM_2_1_1">
    <p:spTree>
      <p:nvGrpSpPr>
        <p:cNvPr id="1139" name="Shape 1139"/>
        <p:cNvGrpSpPr/>
        <p:nvPr/>
      </p:nvGrpSpPr>
      <p:grpSpPr>
        <a:xfrm>
          <a:off x="0" y="0"/>
          <a:ext cx="0" cy="0"/>
          <a:chOff x="0" y="0"/>
          <a:chExt cx="0" cy="0"/>
        </a:xfrm>
      </p:grpSpPr>
      <p:sp>
        <p:nvSpPr>
          <p:cNvPr id="1140" name="Google Shape;1140;p189"/>
          <p:cNvSpPr txBox="1"/>
          <p:nvPr>
            <p:ph type="title"/>
          </p:nvPr>
        </p:nvSpPr>
        <p:spPr>
          <a:xfrm>
            <a:off x="693575" y="440975"/>
            <a:ext cx="5703300" cy="921000"/>
          </a:xfrm>
          <a:prstGeom prst="rect">
            <a:avLst/>
          </a:prstGeom>
        </p:spPr>
        <p:txBody>
          <a:bodyPr anchorCtr="0" anchor="ctr" bIns="34625" lIns="69275" spcFirstLastPara="1" rIns="69275" wrap="square" tIns="34625">
            <a:norm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141" name="Google Shape;1141;p189"/>
          <p:cNvSpPr txBox="1"/>
          <p:nvPr>
            <p:ph idx="1" type="subTitle"/>
          </p:nvPr>
        </p:nvSpPr>
        <p:spPr>
          <a:xfrm>
            <a:off x="457200" y="1142050"/>
            <a:ext cx="5519400" cy="441600"/>
          </a:xfrm>
          <a:prstGeom prst="rect">
            <a:avLst/>
          </a:prstGeom>
        </p:spPr>
        <p:txBody>
          <a:bodyPr anchorCtr="0" anchor="b" bIns="34625" lIns="69275" spcFirstLastPara="1" rIns="69275" wrap="square" tIns="34625">
            <a:normAutofit/>
          </a:bodyPr>
          <a:lstStyle>
            <a:lvl1pPr lvl="0" rtl="0">
              <a:lnSpc>
                <a:spcPct val="100000"/>
              </a:lnSpc>
              <a:spcBef>
                <a:spcPts val="700"/>
              </a:spcBef>
              <a:spcAft>
                <a:spcPts val="0"/>
              </a:spcAft>
              <a:buClr>
                <a:schemeClr val="dk1"/>
              </a:buClr>
              <a:buSzPts val="1600"/>
              <a:buNone/>
              <a:defRPr sz="1600">
                <a:solidFill>
                  <a:schemeClr val="dk1"/>
                </a:solidFill>
              </a:defRPr>
            </a:lvl1pPr>
            <a:lvl2pPr lvl="1"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142" name="Google Shape;1142;p189"/>
          <p:cNvSpPr/>
          <p:nvPr>
            <p:ph idx="2" type="pic"/>
          </p:nvPr>
        </p:nvSpPr>
        <p:spPr>
          <a:xfrm>
            <a:off x="5071100" y="1185325"/>
            <a:ext cx="3615600" cy="3297600"/>
          </a:xfrm>
          <a:prstGeom prst="rect">
            <a:avLst/>
          </a:prstGeom>
          <a:noFill/>
          <a:ln>
            <a:noFill/>
          </a:ln>
        </p:spPr>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1143" name="Shape 1143"/>
        <p:cNvGrpSpPr/>
        <p:nvPr/>
      </p:nvGrpSpPr>
      <p:grpSpPr>
        <a:xfrm>
          <a:off x="0" y="0"/>
          <a:ext cx="0" cy="0"/>
          <a:chOff x="0" y="0"/>
          <a:chExt cx="0" cy="0"/>
        </a:xfrm>
      </p:grpSpPr>
      <p:sp>
        <p:nvSpPr>
          <p:cNvPr id="1144" name="Google Shape;1144;p190"/>
          <p:cNvSpPr txBox="1"/>
          <p:nvPr>
            <p:ph type="title"/>
          </p:nvPr>
        </p:nvSpPr>
        <p:spPr>
          <a:xfrm>
            <a:off x="457200" y="4462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45" name="Google Shape;1145;p190"/>
          <p:cNvSpPr txBox="1"/>
          <p:nvPr>
            <p:ph idx="1" type="body"/>
          </p:nvPr>
        </p:nvSpPr>
        <p:spPr>
          <a:xfrm>
            <a:off x="457200" y="1834900"/>
            <a:ext cx="3776100" cy="2734200"/>
          </a:xfrm>
          <a:prstGeom prst="rect">
            <a:avLst/>
          </a:prstGeom>
        </p:spPr>
        <p:txBody>
          <a:bodyPr anchorCtr="0" anchor="t" bIns="34625" lIns="69275" spcFirstLastPara="1" rIns="69275" wrap="square" tIns="34625">
            <a:normAutofit/>
          </a:bodyPr>
          <a:lstStyle>
            <a:lvl1pPr indent="-317500" lvl="0" marL="457200" rtl="0">
              <a:spcBef>
                <a:spcPts val="70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146" name="Google Shape;1146;p190"/>
          <p:cNvSpPr txBox="1"/>
          <p:nvPr>
            <p:ph idx="2" type="body"/>
          </p:nvPr>
        </p:nvSpPr>
        <p:spPr>
          <a:xfrm>
            <a:off x="4800400" y="1834900"/>
            <a:ext cx="3776100" cy="2734200"/>
          </a:xfrm>
          <a:prstGeom prst="rect">
            <a:avLst/>
          </a:prstGeom>
        </p:spPr>
        <p:txBody>
          <a:bodyPr anchorCtr="0" anchor="t" bIns="34625" lIns="69275" spcFirstLastPara="1" rIns="69275" wrap="square" tIns="34625">
            <a:normAutofit/>
          </a:bodyPr>
          <a:lstStyle>
            <a:lvl1pPr indent="-317500" lvl="0" marL="457200" rtl="0">
              <a:spcBef>
                <a:spcPts val="70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147" name="Google Shape;1147;p190"/>
          <p:cNvSpPr txBox="1"/>
          <p:nvPr>
            <p:ph idx="3" type="subTitle"/>
          </p:nvPr>
        </p:nvSpPr>
        <p:spPr>
          <a:xfrm>
            <a:off x="457200" y="1164900"/>
            <a:ext cx="3776100" cy="572700"/>
          </a:xfrm>
          <a:prstGeom prst="rect">
            <a:avLst/>
          </a:prstGeom>
        </p:spPr>
        <p:txBody>
          <a:bodyPr anchorCtr="0" anchor="b" bIns="34625" lIns="69275" spcFirstLastPara="1" rIns="69275" wrap="square" tIns="34625">
            <a:normAutofit/>
          </a:bodyPr>
          <a:lstStyle>
            <a:lvl1pPr lvl="0" rtl="0">
              <a:lnSpc>
                <a:spcPct val="100000"/>
              </a:lnSpc>
              <a:spcBef>
                <a:spcPts val="7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148" name="Google Shape;1148;p190"/>
          <p:cNvSpPr txBox="1"/>
          <p:nvPr>
            <p:ph idx="4" type="subTitle"/>
          </p:nvPr>
        </p:nvSpPr>
        <p:spPr>
          <a:xfrm>
            <a:off x="4800400" y="1164900"/>
            <a:ext cx="3776100" cy="572700"/>
          </a:xfrm>
          <a:prstGeom prst="rect">
            <a:avLst/>
          </a:prstGeom>
        </p:spPr>
        <p:txBody>
          <a:bodyPr anchorCtr="0" anchor="b" bIns="34625" lIns="69275" spcFirstLastPara="1" rIns="69275" wrap="square" tIns="34625">
            <a:normAutofit/>
          </a:bodyPr>
          <a:lstStyle>
            <a:lvl1pPr lvl="0" rtl="0">
              <a:lnSpc>
                <a:spcPct val="100000"/>
              </a:lnSpc>
              <a:spcBef>
                <a:spcPts val="7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sldGuideLst>
    </p:ext>
  </p:extLst>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2">
  <p:cSld name="CUSTOM_3_2_1_2_2">
    <p:spTree>
      <p:nvGrpSpPr>
        <p:cNvPr id="1149" name="Shape 1149"/>
        <p:cNvGrpSpPr/>
        <p:nvPr/>
      </p:nvGrpSpPr>
      <p:grpSpPr>
        <a:xfrm>
          <a:off x="0" y="0"/>
          <a:ext cx="0" cy="0"/>
          <a:chOff x="0" y="0"/>
          <a:chExt cx="0" cy="0"/>
        </a:xfrm>
      </p:grpSpPr>
      <p:sp>
        <p:nvSpPr>
          <p:cNvPr id="1150" name="Google Shape;1150;p191"/>
          <p:cNvSpPr txBox="1"/>
          <p:nvPr>
            <p:ph idx="1" type="body"/>
          </p:nvPr>
        </p:nvSpPr>
        <p:spPr>
          <a:xfrm>
            <a:off x="457200" y="1607925"/>
            <a:ext cx="3982200" cy="1258800"/>
          </a:xfrm>
          <a:prstGeom prst="rect">
            <a:avLst/>
          </a:prstGeom>
          <a:noFill/>
        </p:spPr>
        <p:txBody>
          <a:bodyPr anchorCtr="0" anchor="t" bIns="91425" lIns="137150" spcFirstLastPara="1" rIns="137150" wrap="square" tIns="914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151" name="Google Shape;1151;p191"/>
          <p:cNvSpPr txBox="1"/>
          <p:nvPr>
            <p:ph idx="2" type="body"/>
          </p:nvPr>
        </p:nvSpPr>
        <p:spPr>
          <a:xfrm>
            <a:off x="4704701" y="1607925"/>
            <a:ext cx="3982200" cy="1258800"/>
          </a:xfrm>
          <a:prstGeom prst="rect">
            <a:avLst/>
          </a:prstGeom>
          <a:noFill/>
        </p:spPr>
        <p:txBody>
          <a:bodyPr anchorCtr="0" anchor="t" bIns="91425" lIns="137150" spcFirstLastPara="1" rIns="137150" wrap="square" tIns="914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152" name="Google Shape;1152;p191"/>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1">
  <p:cSld name="CUSTOM_3_2_1_1_2_1">
    <p:spTree>
      <p:nvGrpSpPr>
        <p:cNvPr id="1153" name="Shape 1153"/>
        <p:cNvGrpSpPr/>
        <p:nvPr/>
      </p:nvGrpSpPr>
      <p:grpSpPr>
        <a:xfrm>
          <a:off x="0" y="0"/>
          <a:ext cx="0" cy="0"/>
          <a:chOff x="0" y="0"/>
          <a:chExt cx="0" cy="0"/>
        </a:xfrm>
      </p:grpSpPr>
      <p:sp>
        <p:nvSpPr>
          <p:cNvPr id="1154" name="Google Shape;1154;p192"/>
          <p:cNvSpPr txBox="1"/>
          <p:nvPr>
            <p:ph idx="1" type="body"/>
          </p:nvPr>
        </p:nvSpPr>
        <p:spPr>
          <a:xfrm>
            <a:off x="489150"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70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1155" name="Google Shape;1155;p192"/>
          <p:cNvSpPr txBox="1"/>
          <p:nvPr>
            <p:ph idx="2" type="body"/>
          </p:nvPr>
        </p:nvSpPr>
        <p:spPr>
          <a:xfrm>
            <a:off x="2571054"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70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1156" name="Google Shape;1156;p192"/>
          <p:cNvSpPr txBox="1"/>
          <p:nvPr>
            <p:ph idx="3" type="body"/>
          </p:nvPr>
        </p:nvSpPr>
        <p:spPr>
          <a:xfrm>
            <a:off x="4652957"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70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1157" name="Google Shape;1157;p192"/>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158" name="Google Shape;1158;p192"/>
          <p:cNvSpPr txBox="1"/>
          <p:nvPr>
            <p:ph idx="4" type="body"/>
          </p:nvPr>
        </p:nvSpPr>
        <p:spPr>
          <a:xfrm>
            <a:off x="6734864"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70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Sections">
  <p:cSld name="4-Sections">
    <p:spTree>
      <p:nvGrpSpPr>
        <p:cNvPr id="1159" name="Shape 1159"/>
        <p:cNvGrpSpPr/>
        <p:nvPr/>
      </p:nvGrpSpPr>
      <p:grpSpPr>
        <a:xfrm>
          <a:off x="0" y="0"/>
          <a:ext cx="0" cy="0"/>
          <a:chOff x="0" y="0"/>
          <a:chExt cx="0" cy="0"/>
        </a:xfrm>
      </p:grpSpPr>
      <p:sp>
        <p:nvSpPr>
          <p:cNvPr id="1160" name="Google Shape;1160;p193"/>
          <p:cNvSpPr txBox="1"/>
          <p:nvPr>
            <p:ph type="title"/>
          </p:nvPr>
        </p:nvSpPr>
        <p:spPr>
          <a:xfrm>
            <a:off x="457200" y="342900"/>
            <a:ext cx="8229600" cy="594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61" name="Google Shape;1161;p193"/>
          <p:cNvSpPr txBox="1"/>
          <p:nvPr>
            <p:ph idx="1" type="body"/>
          </p:nvPr>
        </p:nvSpPr>
        <p:spPr>
          <a:xfrm>
            <a:off x="457200"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900"/>
              </a:spcBef>
              <a:spcAft>
                <a:spcPts val="0"/>
              </a:spcAft>
              <a:buClr>
                <a:schemeClr val="dk1"/>
              </a:buClr>
              <a:buSzPts val="1400"/>
              <a:buChar char="•"/>
              <a:defRPr/>
            </a:lvl2pPr>
            <a:lvl3pPr indent="-317500" lvl="2" marL="1371600" rtl="0" algn="l">
              <a:lnSpc>
                <a:spcPct val="150000"/>
              </a:lnSpc>
              <a:spcBef>
                <a:spcPts val="900"/>
              </a:spcBef>
              <a:spcAft>
                <a:spcPts val="0"/>
              </a:spcAft>
              <a:buClr>
                <a:schemeClr val="dk1"/>
              </a:buClr>
              <a:buSzPts val="1400"/>
              <a:buChar char="•"/>
              <a:defRPr/>
            </a:lvl3pPr>
            <a:lvl4pPr indent="-317500" lvl="3" marL="1828800" rtl="0" algn="l">
              <a:lnSpc>
                <a:spcPct val="150000"/>
              </a:lnSpc>
              <a:spcBef>
                <a:spcPts val="900"/>
              </a:spcBef>
              <a:spcAft>
                <a:spcPts val="0"/>
              </a:spcAft>
              <a:buClr>
                <a:schemeClr val="dk1"/>
              </a:buClr>
              <a:buSzPts val="1400"/>
              <a:buChar char="•"/>
              <a:defRPr/>
            </a:lvl4pPr>
            <a:lvl5pPr indent="-317500" lvl="4" marL="2286000" rtl="0" algn="l">
              <a:lnSpc>
                <a:spcPct val="150000"/>
              </a:lnSpc>
              <a:spcBef>
                <a:spcPts val="9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2" name="Google Shape;1162;p193"/>
          <p:cNvSpPr txBox="1"/>
          <p:nvPr>
            <p:ph idx="2" type="body"/>
          </p:nvPr>
        </p:nvSpPr>
        <p:spPr>
          <a:xfrm>
            <a:off x="2539746"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900"/>
              </a:spcBef>
              <a:spcAft>
                <a:spcPts val="0"/>
              </a:spcAft>
              <a:buClr>
                <a:schemeClr val="dk1"/>
              </a:buClr>
              <a:buSzPts val="1400"/>
              <a:buChar char="•"/>
              <a:defRPr/>
            </a:lvl2pPr>
            <a:lvl3pPr indent="-317500" lvl="2" marL="1371600" rtl="0" algn="l">
              <a:lnSpc>
                <a:spcPct val="150000"/>
              </a:lnSpc>
              <a:spcBef>
                <a:spcPts val="900"/>
              </a:spcBef>
              <a:spcAft>
                <a:spcPts val="0"/>
              </a:spcAft>
              <a:buClr>
                <a:schemeClr val="dk1"/>
              </a:buClr>
              <a:buSzPts val="1400"/>
              <a:buChar char="•"/>
              <a:defRPr/>
            </a:lvl3pPr>
            <a:lvl4pPr indent="-317500" lvl="3" marL="1828800" rtl="0" algn="l">
              <a:lnSpc>
                <a:spcPct val="150000"/>
              </a:lnSpc>
              <a:spcBef>
                <a:spcPts val="900"/>
              </a:spcBef>
              <a:spcAft>
                <a:spcPts val="0"/>
              </a:spcAft>
              <a:buClr>
                <a:schemeClr val="dk1"/>
              </a:buClr>
              <a:buSzPts val="1400"/>
              <a:buChar char="•"/>
              <a:defRPr/>
            </a:lvl4pPr>
            <a:lvl5pPr indent="-317500" lvl="4" marL="2286000" rtl="0" algn="l">
              <a:lnSpc>
                <a:spcPct val="150000"/>
              </a:lnSpc>
              <a:spcBef>
                <a:spcPts val="9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3" name="Google Shape;1163;p193"/>
          <p:cNvSpPr txBox="1"/>
          <p:nvPr>
            <p:ph idx="10" type="dt"/>
          </p:nvPr>
        </p:nvSpPr>
        <p:spPr>
          <a:xfrm>
            <a:off x="457200" y="4800600"/>
            <a:ext cx="2229000" cy="240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64" name="Google Shape;1164;p193"/>
          <p:cNvSpPr txBox="1"/>
          <p:nvPr>
            <p:ph idx="11" type="ftr"/>
          </p:nvPr>
        </p:nvSpPr>
        <p:spPr>
          <a:xfrm>
            <a:off x="2775585" y="4800600"/>
            <a:ext cx="3592800" cy="2406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65" name="Google Shape;1165;p193"/>
          <p:cNvSpPr txBox="1"/>
          <p:nvPr>
            <p:ph idx="12" type="sldNum"/>
          </p:nvPr>
        </p:nvSpPr>
        <p:spPr>
          <a:xfrm>
            <a:off x="6865620" y="4800600"/>
            <a:ext cx="1821300" cy="240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66" name="Google Shape;1166;p193"/>
          <p:cNvSpPr txBox="1"/>
          <p:nvPr>
            <p:ph idx="3" type="body"/>
          </p:nvPr>
        </p:nvSpPr>
        <p:spPr>
          <a:xfrm>
            <a:off x="457200" y="1059180"/>
            <a:ext cx="1982100" cy="7101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rtl="0" algn="l">
              <a:lnSpc>
                <a:spcPct val="150000"/>
              </a:lnSpc>
              <a:spcBef>
                <a:spcPts val="900"/>
              </a:spcBef>
              <a:spcAft>
                <a:spcPts val="0"/>
              </a:spcAft>
              <a:buClr>
                <a:schemeClr val="dk1"/>
              </a:buClr>
              <a:buSzPts val="1500"/>
              <a:buNone/>
              <a:defRPr b="1" sz="1500"/>
            </a:lvl2pPr>
            <a:lvl3pPr indent="-228600" lvl="2" marL="1371600" rtl="0" algn="l">
              <a:lnSpc>
                <a:spcPct val="150000"/>
              </a:lnSpc>
              <a:spcBef>
                <a:spcPts val="900"/>
              </a:spcBef>
              <a:spcAft>
                <a:spcPts val="0"/>
              </a:spcAft>
              <a:buClr>
                <a:schemeClr val="dk1"/>
              </a:buClr>
              <a:buSzPts val="1400"/>
              <a:buNone/>
              <a:defRPr b="1" sz="1400"/>
            </a:lvl3pPr>
            <a:lvl4pPr indent="-228600" lvl="3" marL="1828800" rtl="0" algn="l">
              <a:lnSpc>
                <a:spcPct val="150000"/>
              </a:lnSpc>
              <a:spcBef>
                <a:spcPts val="900"/>
              </a:spcBef>
              <a:spcAft>
                <a:spcPts val="0"/>
              </a:spcAft>
              <a:buClr>
                <a:schemeClr val="dk1"/>
              </a:buClr>
              <a:buSzPts val="1200"/>
              <a:buNone/>
              <a:defRPr b="1" sz="1200"/>
            </a:lvl4pPr>
            <a:lvl5pPr indent="-228600" lvl="4" marL="2286000" rtl="0" algn="l">
              <a:lnSpc>
                <a:spcPct val="150000"/>
              </a:lnSpc>
              <a:spcBef>
                <a:spcPts val="9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67" name="Google Shape;1167;p193"/>
          <p:cNvSpPr txBox="1"/>
          <p:nvPr>
            <p:ph idx="4" type="body"/>
          </p:nvPr>
        </p:nvSpPr>
        <p:spPr>
          <a:xfrm>
            <a:off x="2539746" y="1059180"/>
            <a:ext cx="1982100" cy="7101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rtl="0" algn="l">
              <a:lnSpc>
                <a:spcPct val="150000"/>
              </a:lnSpc>
              <a:spcBef>
                <a:spcPts val="900"/>
              </a:spcBef>
              <a:spcAft>
                <a:spcPts val="0"/>
              </a:spcAft>
              <a:buClr>
                <a:schemeClr val="dk1"/>
              </a:buClr>
              <a:buSzPts val="1500"/>
              <a:buNone/>
              <a:defRPr b="1" sz="1500"/>
            </a:lvl2pPr>
            <a:lvl3pPr indent="-228600" lvl="2" marL="1371600" rtl="0" algn="l">
              <a:lnSpc>
                <a:spcPct val="150000"/>
              </a:lnSpc>
              <a:spcBef>
                <a:spcPts val="900"/>
              </a:spcBef>
              <a:spcAft>
                <a:spcPts val="0"/>
              </a:spcAft>
              <a:buClr>
                <a:schemeClr val="dk1"/>
              </a:buClr>
              <a:buSzPts val="1400"/>
              <a:buNone/>
              <a:defRPr b="1" sz="1400"/>
            </a:lvl3pPr>
            <a:lvl4pPr indent="-228600" lvl="3" marL="1828800" rtl="0" algn="l">
              <a:lnSpc>
                <a:spcPct val="150000"/>
              </a:lnSpc>
              <a:spcBef>
                <a:spcPts val="900"/>
              </a:spcBef>
              <a:spcAft>
                <a:spcPts val="0"/>
              </a:spcAft>
              <a:buClr>
                <a:schemeClr val="dk1"/>
              </a:buClr>
              <a:buSzPts val="1200"/>
              <a:buNone/>
              <a:defRPr b="1" sz="1200"/>
            </a:lvl4pPr>
            <a:lvl5pPr indent="-228600" lvl="4" marL="2286000" rtl="0" algn="l">
              <a:lnSpc>
                <a:spcPct val="150000"/>
              </a:lnSpc>
              <a:spcBef>
                <a:spcPts val="9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68" name="Google Shape;1168;p193"/>
          <p:cNvSpPr txBox="1"/>
          <p:nvPr>
            <p:ph idx="5" type="body"/>
          </p:nvPr>
        </p:nvSpPr>
        <p:spPr>
          <a:xfrm>
            <a:off x="4622292"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900"/>
              </a:spcBef>
              <a:spcAft>
                <a:spcPts val="0"/>
              </a:spcAft>
              <a:buClr>
                <a:schemeClr val="dk1"/>
              </a:buClr>
              <a:buSzPts val="1400"/>
              <a:buChar char="•"/>
              <a:defRPr/>
            </a:lvl2pPr>
            <a:lvl3pPr indent="-317500" lvl="2" marL="1371600" rtl="0" algn="l">
              <a:lnSpc>
                <a:spcPct val="150000"/>
              </a:lnSpc>
              <a:spcBef>
                <a:spcPts val="900"/>
              </a:spcBef>
              <a:spcAft>
                <a:spcPts val="0"/>
              </a:spcAft>
              <a:buClr>
                <a:schemeClr val="dk1"/>
              </a:buClr>
              <a:buSzPts val="1400"/>
              <a:buChar char="•"/>
              <a:defRPr/>
            </a:lvl3pPr>
            <a:lvl4pPr indent="-317500" lvl="3" marL="1828800" rtl="0" algn="l">
              <a:lnSpc>
                <a:spcPct val="150000"/>
              </a:lnSpc>
              <a:spcBef>
                <a:spcPts val="900"/>
              </a:spcBef>
              <a:spcAft>
                <a:spcPts val="0"/>
              </a:spcAft>
              <a:buClr>
                <a:schemeClr val="dk1"/>
              </a:buClr>
              <a:buSzPts val="1400"/>
              <a:buChar char="•"/>
              <a:defRPr/>
            </a:lvl4pPr>
            <a:lvl5pPr indent="-317500" lvl="4" marL="2286000" rtl="0" algn="l">
              <a:lnSpc>
                <a:spcPct val="150000"/>
              </a:lnSpc>
              <a:spcBef>
                <a:spcPts val="9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9" name="Google Shape;1169;p193"/>
          <p:cNvSpPr txBox="1"/>
          <p:nvPr>
            <p:ph idx="6" type="body"/>
          </p:nvPr>
        </p:nvSpPr>
        <p:spPr>
          <a:xfrm>
            <a:off x="6704838" y="1877673"/>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900"/>
              </a:spcBef>
              <a:spcAft>
                <a:spcPts val="0"/>
              </a:spcAft>
              <a:buClr>
                <a:schemeClr val="dk1"/>
              </a:buClr>
              <a:buSzPts val="1400"/>
              <a:buChar char="•"/>
              <a:defRPr/>
            </a:lvl2pPr>
            <a:lvl3pPr indent="-317500" lvl="2" marL="1371600" rtl="0" algn="l">
              <a:lnSpc>
                <a:spcPct val="150000"/>
              </a:lnSpc>
              <a:spcBef>
                <a:spcPts val="900"/>
              </a:spcBef>
              <a:spcAft>
                <a:spcPts val="0"/>
              </a:spcAft>
              <a:buClr>
                <a:schemeClr val="dk1"/>
              </a:buClr>
              <a:buSzPts val="1400"/>
              <a:buChar char="•"/>
              <a:defRPr/>
            </a:lvl3pPr>
            <a:lvl4pPr indent="-317500" lvl="3" marL="1828800" rtl="0" algn="l">
              <a:lnSpc>
                <a:spcPct val="150000"/>
              </a:lnSpc>
              <a:spcBef>
                <a:spcPts val="900"/>
              </a:spcBef>
              <a:spcAft>
                <a:spcPts val="0"/>
              </a:spcAft>
              <a:buClr>
                <a:schemeClr val="dk1"/>
              </a:buClr>
              <a:buSzPts val="1400"/>
              <a:buChar char="•"/>
              <a:defRPr/>
            </a:lvl4pPr>
            <a:lvl5pPr indent="-317500" lvl="4" marL="2286000" rtl="0" algn="l">
              <a:lnSpc>
                <a:spcPct val="150000"/>
              </a:lnSpc>
              <a:spcBef>
                <a:spcPts val="9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70" name="Google Shape;1170;p193"/>
          <p:cNvSpPr txBox="1"/>
          <p:nvPr>
            <p:ph idx="7" type="body"/>
          </p:nvPr>
        </p:nvSpPr>
        <p:spPr>
          <a:xfrm>
            <a:off x="4622292" y="1059180"/>
            <a:ext cx="1982100" cy="7101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rtl="0" algn="l">
              <a:lnSpc>
                <a:spcPct val="150000"/>
              </a:lnSpc>
              <a:spcBef>
                <a:spcPts val="900"/>
              </a:spcBef>
              <a:spcAft>
                <a:spcPts val="0"/>
              </a:spcAft>
              <a:buClr>
                <a:schemeClr val="dk1"/>
              </a:buClr>
              <a:buSzPts val="1500"/>
              <a:buNone/>
              <a:defRPr b="1" sz="1500"/>
            </a:lvl2pPr>
            <a:lvl3pPr indent="-228600" lvl="2" marL="1371600" rtl="0" algn="l">
              <a:lnSpc>
                <a:spcPct val="150000"/>
              </a:lnSpc>
              <a:spcBef>
                <a:spcPts val="900"/>
              </a:spcBef>
              <a:spcAft>
                <a:spcPts val="0"/>
              </a:spcAft>
              <a:buClr>
                <a:schemeClr val="dk1"/>
              </a:buClr>
              <a:buSzPts val="1400"/>
              <a:buNone/>
              <a:defRPr b="1" sz="1400"/>
            </a:lvl3pPr>
            <a:lvl4pPr indent="-228600" lvl="3" marL="1828800" rtl="0" algn="l">
              <a:lnSpc>
                <a:spcPct val="150000"/>
              </a:lnSpc>
              <a:spcBef>
                <a:spcPts val="900"/>
              </a:spcBef>
              <a:spcAft>
                <a:spcPts val="0"/>
              </a:spcAft>
              <a:buClr>
                <a:schemeClr val="dk1"/>
              </a:buClr>
              <a:buSzPts val="1200"/>
              <a:buNone/>
              <a:defRPr b="1" sz="1200"/>
            </a:lvl4pPr>
            <a:lvl5pPr indent="-228600" lvl="4" marL="2286000" rtl="0" algn="l">
              <a:lnSpc>
                <a:spcPct val="150000"/>
              </a:lnSpc>
              <a:spcBef>
                <a:spcPts val="9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71" name="Google Shape;1171;p193"/>
          <p:cNvSpPr txBox="1"/>
          <p:nvPr>
            <p:ph idx="8" type="body"/>
          </p:nvPr>
        </p:nvSpPr>
        <p:spPr>
          <a:xfrm>
            <a:off x="6704838" y="1059180"/>
            <a:ext cx="1982100" cy="7101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rtl="0" algn="l">
              <a:lnSpc>
                <a:spcPct val="150000"/>
              </a:lnSpc>
              <a:spcBef>
                <a:spcPts val="900"/>
              </a:spcBef>
              <a:spcAft>
                <a:spcPts val="0"/>
              </a:spcAft>
              <a:buClr>
                <a:schemeClr val="dk1"/>
              </a:buClr>
              <a:buSzPts val="1500"/>
              <a:buNone/>
              <a:defRPr b="1" sz="1500"/>
            </a:lvl2pPr>
            <a:lvl3pPr indent="-228600" lvl="2" marL="1371600" rtl="0" algn="l">
              <a:lnSpc>
                <a:spcPct val="150000"/>
              </a:lnSpc>
              <a:spcBef>
                <a:spcPts val="900"/>
              </a:spcBef>
              <a:spcAft>
                <a:spcPts val="0"/>
              </a:spcAft>
              <a:buClr>
                <a:schemeClr val="dk1"/>
              </a:buClr>
              <a:buSzPts val="1400"/>
              <a:buNone/>
              <a:defRPr b="1" sz="1400"/>
            </a:lvl3pPr>
            <a:lvl4pPr indent="-228600" lvl="3" marL="1828800" rtl="0" algn="l">
              <a:lnSpc>
                <a:spcPct val="150000"/>
              </a:lnSpc>
              <a:spcBef>
                <a:spcPts val="900"/>
              </a:spcBef>
              <a:spcAft>
                <a:spcPts val="0"/>
              </a:spcAft>
              <a:buClr>
                <a:schemeClr val="dk1"/>
              </a:buClr>
              <a:buSzPts val="1200"/>
              <a:buNone/>
              <a:defRPr b="1" sz="1200"/>
            </a:lvl4pPr>
            <a:lvl5pPr indent="-228600" lvl="4" marL="2286000" rtl="0" algn="l">
              <a:lnSpc>
                <a:spcPct val="150000"/>
              </a:lnSpc>
              <a:spcBef>
                <a:spcPts val="9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1172" name="Shape 1172"/>
        <p:cNvGrpSpPr/>
        <p:nvPr/>
      </p:nvGrpSpPr>
      <p:grpSpPr>
        <a:xfrm>
          <a:off x="0" y="0"/>
          <a:ext cx="0" cy="0"/>
          <a:chOff x="0" y="0"/>
          <a:chExt cx="0" cy="0"/>
        </a:xfrm>
      </p:grpSpPr>
      <p:sp>
        <p:nvSpPr>
          <p:cNvPr id="1173" name="Google Shape;1173;p194"/>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174" name="Google Shape;1174;p194"/>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175" name="Google Shape;1175;p194"/>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176" name="Google Shape;1176;p194"/>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1177" name="Shape 1177"/>
        <p:cNvGrpSpPr/>
        <p:nvPr/>
      </p:nvGrpSpPr>
      <p:grpSpPr>
        <a:xfrm>
          <a:off x="0" y="0"/>
          <a:ext cx="0" cy="0"/>
          <a:chOff x="0" y="0"/>
          <a:chExt cx="0" cy="0"/>
        </a:xfrm>
      </p:grpSpPr>
      <p:sp>
        <p:nvSpPr>
          <p:cNvPr id="1178" name="Google Shape;1178;p195"/>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179" name="Google Shape;1179;p195"/>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180" name="Google Shape;1180;p195"/>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181" name="Google Shape;1181;p195"/>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182" name="Google Shape;1182;p195"/>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183" name="Google Shape;1183;p195"/>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184" name="Google Shape;1184;p195"/>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_2">
    <p:spTree>
      <p:nvGrpSpPr>
        <p:cNvPr id="1185" name="Shape 1185"/>
        <p:cNvGrpSpPr/>
        <p:nvPr/>
      </p:nvGrpSpPr>
      <p:grpSpPr>
        <a:xfrm>
          <a:off x="0" y="0"/>
          <a:ext cx="0" cy="0"/>
          <a:chOff x="0" y="0"/>
          <a:chExt cx="0" cy="0"/>
        </a:xfrm>
      </p:grpSpPr>
      <p:sp>
        <p:nvSpPr>
          <p:cNvPr id="1186" name="Google Shape;1186;p196"/>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187" name="Google Shape;1187;p196"/>
          <p:cNvSpPr txBox="1"/>
          <p:nvPr>
            <p:ph idx="1" type="subTitle"/>
          </p:nvPr>
        </p:nvSpPr>
        <p:spPr>
          <a:xfrm>
            <a:off x="457200" y="1142050"/>
            <a:ext cx="5519400" cy="441600"/>
          </a:xfrm>
          <a:prstGeom prst="rect">
            <a:avLst/>
          </a:prstGeom>
        </p:spPr>
        <p:txBody>
          <a:bodyPr anchorCtr="0" anchor="b" bIns="34625" lIns="69275" spcFirstLastPara="1" rIns="69275" wrap="square" tIns="34625">
            <a:normAutofit/>
          </a:bodyPr>
          <a:lstStyle>
            <a:lvl1pPr lvl="0" rtl="0">
              <a:lnSpc>
                <a:spcPct val="100000"/>
              </a:lnSpc>
              <a:spcBef>
                <a:spcPts val="7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1"/>
        </a:solidFill>
      </p:bgPr>
    </p:bg>
    <p:spTree>
      <p:nvGrpSpPr>
        <p:cNvPr id="1188" name="Shape 1188"/>
        <p:cNvGrpSpPr/>
        <p:nvPr/>
      </p:nvGrpSpPr>
      <p:grpSpPr>
        <a:xfrm>
          <a:off x="0" y="0"/>
          <a:ext cx="0" cy="0"/>
          <a:chOff x="0" y="0"/>
          <a:chExt cx="0" cy="0"/>
        </a:xfrm>
      </p:grpSpPr>
      <p:sp>
        <p:nvSpPr>
          <p:cNvPr id="1189" name="Google Shape;1189;p197"/>
          <p:cNvSpPr txBox="1"/>
          <p:nvPr>
            <p:ph idx="1" type="body"/>
          </p:nvPr>
        </p:nvSpPr>
        <p:spPr>
          <a:xfrm>
            <a:off x="2064350" y="114000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190" name="Google Shape;1190;p197"/>
          <p:cNvSpPr txBox="1"/>
          <p:nvPr>
            <p:ph idx="2" type="body"/>
          </p:nvPr>
        </p:nvSpPr>
        <p:spPr>
          <a:xfrm>
            <a:off x="2064350" y="207693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191" name="Google Shape;1191;p197"/>
          <p:cNvSpPr txBox="1"/>
          <p:nvPr>
            <p:ph idx="3" type="subTitle"/>
          </p:nvPr>
        </p:nvSpPr>
        <p:spPr>
          <a:xfrm>
            <a:off x="457200" y="1140077"/>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192" name="Google Shape;1192;p197"/>
          <p:cNvSpPr txBox="1"/>
          <p:nvPr>
            <p:ph idx="4" type="subTitle"/>
          </p:nvPr>
        </p:nvSpPr>
        <p:spPr>
          <a:xfrm>
            <a:off x="457200" y="2076966"/>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193" name="Google Shape;1193;p197"/>
          <p:cNvSpPr txBox="1"/>
          <p:nvPr>
            <p:ph idx="5" type="subTitle"/>
          </p:nvPr>
        </p:nvSpPr>
        <p:spPr>
          <a:xfrm>
            <a:off x="457200" y="3013875"/>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194" name="Google Shape;1194;p197"/>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195" name="Google Shape;1195;p197"/>
          <p:cNvSpPr txBox="1"/>
          <p:nvPr>
            <p:ph idx="6" type="body"/>
          </p:nvPr>
        </p:nvSpPr>
        <p:spPr>
          <a:xfrm>
            <a:off x="2064350" y="301387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196" name="Google Shape;1196;p197"/>
          <p:cNvSpPr txBox="1"/>
          <p:nvPr>
            <p:ph idx="7" type="subTitle"/>
          </p:nvPr>
        </p:nvSpPr>
        <p:spPr>
          <a:xfrm>
            <a:off x="457200" y="3950775"/>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197" name="Google Shape;1197;p197"/>
          <p:cNvSpPr txBox="1"/>
          <p:nvPr>
            <p:ph idx="8" type="body"/>
          </p:nvPr>
        </p:nvSpPr>
        <p:spPr>
          <a:xfrm>
            <a:off x="2064350" y="3950773"/>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81" name="Shape 81"/>
        <p:cNvGrpSpPr/>
        <p:nvPr/>
      </p:nvGrpSpPr>
      <p:grpSpPr>
        <a:xfrm>
          <a:off x="0" y="0"/>
          <a:ext cx="0" cy="0"/>
          <a:chOff x="0" y="0"/>
          <a:chExt cx="0" cy="0"/>
        </a:xfrm>
      </p:grpSpPr>
      <p:sp>
        <p:nvSpPr>
          <p:cNvPr id="82" name="Google Shape;82;p21"/>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83" name="Google Shape;83;p21"/>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84" name="Google Shape;84;p21"/>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85" name="Google Shape;8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6" name="Google Shape;86;p21"/>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7" name="Google Shape;87;p21"/>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8" name="Google Shape;88;p21"/>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2">
  <p:cSld name="CUSTOM_3_1_2">
    <p:spTree>
      <p:nvGrpSpPr>
        <p:cNvPr id="1198" name="Shape 1198"/>
        <p:cNvGrpSpPr/>
        <p:nvPr/>
      </p:nvGrpSpPr>
      <p:grpSpPr>
        <a:xfrm>
          <a:off x="0" y="0"/>
          <a:ext cx="0" cy="0"/>
          <a:chOff x="0" y="0"/>
          <a:chExt cx="0" cy="0"/>
        </a:xfrm>
      </p:grpSpPr>
      <p:sp>
        <p:nvSpPr>
          <p:cNvPr id="1199" name="Google Shape;1199;p198"/>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00" name="Google Shape;1200;p198"/>
          <p:cNvSpPr txBox="1"/>
          <p:nvPr>
            <p:ph idx="1" type="body"/>
          </p:nvPr>
        </p:nvSpPr>
        <p:spPr>
          <a:xfrm>
            <a:off x="457200" y="1834900"/>
            <a:ext cx="3776100" cy="2734200"/>
          </a:xfrm>
          <a:prstGeom prst="rect">
            <a:avLst/>
          </a:prstGeom>
        </p:spPr>
        <p:txBody>
          <a:bodyPr anchorCtr="0" anchor="t" bIns="34625" lIns="69275" spcFirstLastPara="1" rIns="69275" wrap="square" tIns="34625">
            <a:normAutofit/>
          </a:bodyPr>
          <a:lstStyle>
            <a:lvl1pPr indent="-317500" lvl="0" marL="457200" rtl="0">
              <a:spcBef>
                <a:spcPts val="70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01" name="Google Shape;1201;p198"/>
          <p:cNvSpPr txBox="1"/>
          <p:nvPr>
            <p:ph idx="2" type="body"/>
          </p:nvPr>
        </p:nvSpPr>
        <p:spPr>
          <a:xfrm>
            <a:off x="4800400" y="1834900"/>
            <a:ext cx="3776100" cy="2734200"/>
          </a:xfrm>
          <a:prstGeom prst="rect">
            <a:avLst/>
          </a:prstGeom>
        </p:spPr>
        <p:txBody>
          <a:bodyPr anchorCtr="0" anchor="t" bIns="34625" lIns="69275" spcFirstLastPara="1" rIns="69275" wrap="square" tIns="34625">
            <a:normAutofit/>
          </a:bodyPr>
          <a:lstStyle>
            <a:lvl1pPr indent="-317500" lvl="0" marL="457200" rtl="0">
              <a:spcBef>
                <a:spcPts val="70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02" name="Google Shape;1202;p198"/>
          <p:cNvSpPr txBox="1"/>
          <p:nvPr>
            <p:ph idx="3" type="subTitle"/>
          </p:nvPr>
        </p:nvSpPr>
        <p:spPr>
          <a:xfrm>
            <a:off x="457200" y="1164900"/>
            <a:ext cx="3776100" cy="572700"/>
          </a:xfrm>
          <a:prstGeom prst="rect">
            <a:avLst/>
          </a:prstGeom>
        </p:spPr>
        <p:txBody>
          <a:bodyPr anchorCtr="0" anchor="b" bIns="34625" lIns="69275" spcFirstLastPara="1" rIns="69275" wrap="square" tIns="34625">
            <a:normAutofit/>
          </a:bodyPr>
          <a:lstStyle>
            <a:lvl1pPr lvl="0" rtl="0">
              <a:lnSpc>
                <a:spcPct val="100000"/>
              </a:lnSpc>
              <a:spcBef>
                <a:spcPts val="7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203" name="Google Shape;1203;p198"/>
          <p:cNvSpPr txBox="1"/>
          <p:nvPr>
            <p:ph idx="4" type="subTitle"/>
          </p:nvPr>
        </p:nvSpPr>
        <p:spPr>
          <a:xfrm>
            <a:off x="4800400" y="1164900"/>
            <a:ext cx="3776100" cy="572700"/>
          </a:xfrm>
          <a:prstGeom prst="rect">
            <a:avLst/>
          </a:prstGeom>
        </p:spPr>
        <p:txBody>
          <a:bodyPr anchorCtr="0" anchor="b" bIns="34625" lIns="69275" spcFirstLastPara="1" rIns="69275" wrap="square" tIns="34625">
            <a:normAutofit/>
          </a:bodyPr>
          <a:lstStyle>
            <a:lvl1pPr lvl="0" rtl="0">
              <a:lnSpc>
                <a:spcPct val="100000"/>
              </a:lnSpc>
              <a:spcBef>
                <a:spcPts val="7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1">
  <p:cSld name="CUSTOM_3_2_1_1_1_1_1_2">
    <p:bg>
      <p:bgPr>
        <a:solidFill>
          <a:schemeClr val="lt1"/>
        </a:solidFill>
      </p:bgPr>
    </p:bg>
    <p:spTree>
      <p:nvGrpSpPr>
        <p:cNvPr id="1204" name="Shape 1204"/>
        <p:cNvGrpSpPr/>
        <p:nvPr/>
      </p:nvGrpSpPr>
      <p:grpSpPr>
        <a:xfrm>
          <a:off x="0" y="0"/>
          <a:ext cx="0" cy="0"/>
          <a:chOff x="0" y="0"/>
          <a:chExt cx="0" cy="0"/>
        </a:xfrm>
      </p:grpSpPr>
      <p:sp>
        <p:nvSpPr>
          <p:cNvPr id="1205" name="Google Shape;1205;p199"/>
          <p:cNvSpPr txBox="1"/>
          <p:nvPr>
            <p:ph idx="1" type="body"/>
          </p:nvPr>
        </p:nvSpPr>
        <p:spPr>
          <a:xfrm>
            <a:off x="45720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06" name="Google Shape;1206;p199"/>
          <p:cNvSpPr txBox="1"/>
          <p:nvPr>
            <p:ph idx="2" type="subTitle"/>
          </p:nvPr>
        </p:nvSpPr>
        <p:spPr>
          <a:xfrm>
            <a:off x="457200"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07" name="Google Shape;1207;p199"/>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08" name="Google Shape;1208;p199"/>
          <p:cNvSpPr txBox="1"/>
          <p:nvPr>
            <p:ph idx="3" type="body"/>
          </p:nvPr>
        </p:nvSpPr>
        <p:spPr>
          <a:xfrm>
            <a:off x="255293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09" name="Google Shape;1209;p199"/>
          <p:cNvSpPr txBox="1"/>
          <p:nvPr>
            <p:ph idx="4" type="subTitle"/>
          </p:nvPr>
        </p:nvSpPr>
        <p:spPr>
          <a:xfrm>
            <a:off x="2552930"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10" name="Google Shape;1210;p199"/>
          <p:cNvSpPr txBox="1"/>
          <p:nvPr>
            <p:ph idx="5" type="body"/>
          </p:nvPr>
        </p:nvSpPr>
        <p:spPr>
          <a:xfrm>
            <a:off x="464866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11" name="Google Shape;1211;p199"/>
          <p:cNvSpPr txBox="1"/>
          <p:nvPr>
            <p:ph idx="6" type="subTitle"/>
          </p:nvPr>
        </p:nvSpPr>
        <p:spPr>
          <a:xfrm>
            <a:off x="4648660"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12" name="Google Shape;1212;p199"/>
          <p:cNvSpPr txBox="1"/>
          <p:nvPr>
            <p:ph idx="7" type="body"/>
          </p:nvPr>
        </p:nvSpPr>
        <p:spPr>
          <a:xfrm>
            <a:off x="6744392"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13" name="Google Shape;1213;p199"/>
          <p:cNvSpPr txBox="1"/>
          <p:nvPr>
            <p:ph idx="8" type="subTitle"/>
          </p:nvPr>
        </p:nvSpPr>
        <p:spPr>
          <a:xfrm>
            <a:off x="6744392"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_2">
    <p:spTree>
      <p:nvGrpSpPr>
        <p:cNvPr id="1214" name="Shape 1214"/>
        <p:cNvGrpSpPr/>
        <p:nvPr/>
      </p:nvGrpSpPr>
      <p:grpSpPr>
        <a:xfrm>
          <a:off x="0" y="0"/>
          <a:ext cx="0" cy="0"/>
          <a:chOff x="0" y="0"/>
          <a:chExt cx="0" cy="0"/>
        </a:xfrm>
      </p:grpSpPr>
      <p:sp>
        <p:nvSpPr>
          <p:cNvPr id="1215" name="Google Shape;1215;p200"/>
          <p:cNvSpPr txBox="1"/>
          <p:nvPr>
            <p:ph idx="1" type="body"/>
          </p:nvPr>
        </p:nvSpPr>
        <p:spPr>
          <a:xfrm>
            <a:off x="1373975" y="2361292"/>
            <a:ext cx="5945700" cy="986100"/>
          </a:xfrm>
          <a:prstGeom prst="rect">
            <a:avLst/>
          </a:prstGeom>
        </p:spPr>
        <p:txBody>
          <a:bodyPr anchorCtr="0" anchor="ctr" bIns="34625" lIns="69275" spcFirstLastPara="1" rIns="69275" wrap="square" tIns="346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216" name="Google Shape;1216;p200"/>
          <p:cNvSpPr txBox="1"/>
          <p:nvPr>
            <p:ph idx="2" type="body"/>
          </p:nvPr>
        </p:nvSpPr>
        <p:spPr>
          <a:xfrm>
            <a:off x="1373975" y="3582596"/>
            <a:ext cx="5945700" cy="986100"/>
          </a:xfrm>
          <a:prstGeom prst="rect">
            <a:avLst/>
          </a:prstGeom>
        </p:spPr>
        <p:txBody>
          <a:bodyPr anchorCtr="0" anchor="ctr" bIns="34625" lIns="69275" spcFirstLastPara="1" rIns="69275" wrap="square" tIns="346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217" name="Google Shape;1217;p200"/>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18" name="Google Shape;1218;p200"/>
          <p:cNvSpPr txBox="1"/>
          <p:nvPr>
            <p:ph idx="3" type="body"/>
          </p:nvPr>
        </p:nvSpPr>
        <p:spPr>
          <a:xfrm>
            <a:off x="1373975" y="1140000"/>
            <a:ext cx="5945700" cy="986100"/>
          </a:xfrm>
          <a:prstGeom prst="rect">
            <a:avLst/>
          </a:prstGeom>
        </p:spPr>
        <p:txBody>
          <a:bodyPr anchorCtr="0" anchor="ctr" bIns="34625" lIns="69275" spcFirstLastPara="1" rIns="69275" wrap="square" tIns="346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219" name="Shape 1219"/>
        <p:cNvGrpSpPr/>
        <p:nvPr/>
      </p:nvGrpSpPr>
      <p:grpSpPr>
        <a:xfrm>
          <a:off x="0" y="0"/>
          <a:ext cx="0" cy="0"/>
          <a:chOff x="0" y="0"/>
          <a:chExt cx="0" cy="0"/>
        </a:xfrm>
      </p:grpSpPr>
      <p:sp>
        <p:nvSpPr>
          <p:cNvPr id="1220" name="Google Shape;1220;p201"/>
          <p:cNvSpPr txBox="1"/>
          <p:nvPr>
            <p:ph idx="1" type="body"/>
          </p:nvPr>
        </p:nvSpPr>
        <p:spPr>
          <a:xfrm>
            <a:off x="1373975" y="2361292"/>
            <a:ext cx="5945700" cy="986100"/>
          </a:xfrm>
          <a:prstGeom prst="rect">
            <a:avLst/>
          </a:prstGeom>
        </p:spPr>
        <p:txBody>
          <a:bodyPr anchorCtr="0" anchor="ctr" bIns="34625" lIns="69275" spcFirstLastPara="1" rIns="69275" wrap="square" tIns="346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221" name="Google Shape;1221;p201"/>
          <p:cNvSpPr txBox="1"/>
          <p:nvPr>
            <p:ph idx="2" type="body"/>
          </p:nvPr>
        </p:nvSpPr>
        <p:spPr>
          <a:xfrm>
            <a:off x="1373975" y="3582596"/>
            <a:ext cx="5945700" cy="986100"/>
          </a:xfrm>
          <a:prstGeom prst="rect">
            <a:avLst/>
          </a:prstGeom>
        </p:spPr>
        <p:txBody>
          <a:bodyPr anchorCtr="0" anchor="ctr" bIns="34625" lIns="69275" spcFirstLastPara="1" rIns="69275" wrap="square" tIns="346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222" name="Google Shape;1222;p201"/>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23" name="Google Shape;1223;p201"/>
          <p:cNvSpPr txBox="1"/>
          <p:nvPr>
            <p:ph idx="3" type="body"/>
          </p:nvPr>
        </p:nvSpPr>
        <p:spPr>
          <a:xfrm>
            <a:off x="1373975" y="1140000"/>
            <a:ext cx="5945700" cy="986100"/>
          </a:xfrm>
          <a:prstGeom prst="rect">
            <a:avLst/>
          </a:prstGeom>
        </p:spPr>
        <p:txBody>
          <a:bodyPr anchorCtr="0" anchor="ctr" bIns="34625" lIns="69275" spcFirstLastPara="1" rIns="69275" wrap="square" tIns="346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224" name="Shape 1224"/>
        <p:cNvGrpSpPr/>
        <p:nvPr/>
      </p:nvGrpSpPr>
      <p:grpSpPr>
        <a:xfrm>
          <a:off x="0" y="0"/>
          <a:ext cx="0" cy="0"/>
          <a:chOff x="0" y="0"/>
          <a:chExt cx="0" cy="0"/>
        </a:xfrm>
      </p:grpSpPr>
      <p:sp>
        <p:nvSpPr>
          <p:cNvPr id="1225" name="Google Shape;1225;p202"/>
          <p:cNvSpPr txBox="1"/>
          <p:nvPr>
            <p:ph type="ctrTitle"/>
          </p:nvPr>
        </p:nvSpPr>
        <p:spPr>
          <a:xfrm>
            <a:off x="1029150" y="1563750"/>
            <a:ext cx="5715000" cy="2016000"/>
          </a:xfrm>
          <a:prstGeom prst="rect">
            <a:avLst/>
          </a:prstGeom>
        </p:spPr>
        <p:txBody>
          <a:bodyPr anchorCtr="0" anchor="ctr" bIns="34625" lIns="69275" spcFirstLastPara="1" rIns="69275" wrap="square" tIns="34625">
            <a:normAutofit/>
          </a:bodyPr>
          <a:lstStyle>
            <a:lvl1pPr lvl="0" rtl="0">
              <a:spcBef>
                <a:spcPts val="0"/>
              </a:spcBef>
              <a:spcAft>
                <a:spcPts val="0"/>
              </a:spcAft>
              <a:buSzPts val="4000"/>
              <a:buFont typeface="Hanken Grotesk"/>
              <a:buNone/>
              <a:defRPr b="1" sz="4000">
                <a:latin typeface="Hanken Grotesk"/>
                <a:ea typeface="Hanken Grotesk"/>
                <a:cs typeface="Hanken Grotesk"/>
                <a:sym typeface="Hanken Grotesk"/>
              </a:defRPr>
            </a:lvl1pPr>
            <a:lvl2pPr lvl="1" rtl="0"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rtl="0"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rtl="0"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rtl="0"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rtl="0"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rtl="0"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rtl="0"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rtl="0"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226" name="Google Shape;1226;p2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2">
  <p:cSld name="CUSTOM_3_2_1_1_1_1_1_1_2">
    <p:bg>
      <p:bgPr>
        <a:solidFill>
          <a:schemeClr val="lt1"/>
        </a:solidFill>
      </p:bgPr>
    </p:bg>
    <p:spTree>
      <p:nvGrpSpPr>
        <p:cNvPr id="1227" name="Shape 1227"/>
        <p:cNvGrpSpPr/>
        <p:nvPr/>
      </p:nvGrpSpPr>
      <p:grpSpPr>
        <a:xfrm>
          <a:off x="0" y="0"/>
          <a:ext cx="0" cy="0"/>
          <a:chOff x="0" y="0"/>
          <a:chExt cx="0" cy="0"/>
        </a:xfrm>
      </p:grpSpPr>
      <p:sp>
        <p:nvSpPr>
          <p:cNvPr id="1228" name="Google Shape;1228;p203"/>
          <p:cNvSpPr txBox="1"/>
          <p:nvPr>
            <p:ph idx="1" type="body"/>
          </p:nvPr>
        </p:nvSpPr>
        <p:spPr>
          <a:xfrm>
            <a:off x="2064350" y="114000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29" name="Google Shape;1229;p203"/>
          <p:cNvSpPr txBox="1"/>
          <p:nvPr>
            <p:ph idx="2" type="body"/>
          </p:nvPr>
        </p:nvSpPr>
        <p:spPr>
          <a:xfrm>
            <a:off x="2064350" y="207693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30" name="Google Shape;1230;p203"/>
          <p:cNvSpPr txBox="1"/>
          <p:nvPr>
            <p:ph idx="3" type="subTitle"/>
          </p:nvPr>
        </p:nvSpPr>
        <p:spPr>
          <a:xfrm>
            <a:off x="457200" y="1140077"/>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31" name="Google Shape;1231;p203"/>
          <p:cNvSpPr txBox="1"/>
          <p:nvPr>
            <p:ph idx="4" type="subTitle"/>
          </p:nvPr>
        </p:nvSpPr>
        <p:spPr>
          <a:xfrm>
            <a:off x="457200" y="2076966"/>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32" name="Google Shape;1232;p203"/>
          <p:cNvSpPr txBox="1"/>
          <p:nvPr>
            <p:ph idx="5" type="subTitle"/>
          </p:nvPr>
        </p:nvSpPr>
        <p:spPr>
          <a:xfrm>
            <a:off x="457200" y="3013875"/>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33" name="Google Shape;1233;p203"/>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34" name="Google Shape;1234;p203"/>
          <p:cNvSpPr txBox="1"/>
          <p:nvPr>
            <p:ph idx="6" type="body"/>
          </p:nvPr>
        </p:nvSpPr>
        <p:spPr>
          <a:xfrm>
            <a:off x="2064350" y="301387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35" name="Google Shape;1235;p203"/>
          <p:cNvSpPr txBox="1"/>
          <p:nvPr>
            <p:ph idx="7" type="subTitle"/>
          </p:nvPr>
        </p:nvSpPr>
        <p:spPr>
          <a:xfrm>
            <a:off x="457200" y="3950775"/>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36" name="Google Shape;1236;p203"/>
          <p:cNvSpPr txBox="1"/>
          <p:nvPr>
            <p:ph idx="8" type="body"/>
          </p:nvPr>
        </p:nvSpPr>
        <p:spPr>
          <a:xfrm>
            <a:off x="2064350" y="3950773"/>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1">
  <p:cSld name="CUSTOM_3_2_1_1_1_1_2">
    <p:bg>
      <p:bgPr>
        <a:solidFill>
          <a:schemeClr val="lt2"/>
        </a:solidFill>
      </p:bgPr>
    </p:bg>
    <p:spTree>
      <p:nvGrpSpPr>
        <p:cNvPr id="1237" name="Shape 1237"/>
        <p:cNvGrpSpPr/>
        <p:nvPr/>
      </p:nvGrpSpPr>
      <p:grpSpPr>
        <a:xfrm>
          <a:off x="0" y="0"/>
          <a:ext cx="0" cy="0"/>
          <a:chOff x="0" y="0"/>
          <a:chExt cx="0" cy="0"/>
        </a:xfrm>
      </p:grpSpPr>
      <p:sp>
        <p:nvSpPr>
          <p:cNvPr id="1238" name="Google Shape;1238;p204"/>
          <p:cNvSpPr txBox="1"/>
          <p:nvPr>
            <p:ph idx="1" type="body"/>
          </p:nvPr>
        </p:nvSpPr>
        <p:spPr>
          <a:xfrm>
            <a:off x="457200"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39" name="Google Shape;1239;p204"/>
          <p:cNvSpPr txBox="1"/>
          <p:nvPr>
            <p:ph idx="2" type="body"/>
          </p:nvPr>
        </p:nvSpPr>
        <p:spPr>
          <a:xfrm>
            <a:off x="2547247" y="1801725"/>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40" name="Google Shape;1240;p204"/>
          <p:cNvSpPr txBox="1"/>
          <p:nvPr>
            <p:ph idx="3" type="body"/>
          </p:nvPr>
        </p:nvSpPr>
        <p:spPr>
          <a:xfrm>
            <a:off x="4637182"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41" name="Google Shape;1241;p204"/>
          <p:cNvSpPr txBox="1"/>
          <p:nvPr>
            <p:ph idx="4" type="subTitle"/>
          </p:nvPr>
        </p:nvSpPr>
        <p:spPr>
          <a:xfrm>
            <a:off x="457200"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42" name="Google Shape;1242;p204"/>
          <p:cNvSpPr txBox="1"/>
          <p:nvPr>
            <p:ph idx="5" type="subTitle"/>
          </p:nvPr>
        </p:nvSpPr>
        <p:spPr>
          <a:xfrm>
            <a:off x="2547191"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43" name="Google Shape;1243;p204"/>
          <p:cNvSpPr txBox="1"/>
          <p:nvPr>
            <p:ph idx="6" type="subTitle"/>
          </p:nvPr>
        </p:nvSpPr>
        <p:spPr>
          <a:xfrm>
            <a:off x="4637182"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44" name="Google Shape;1244;p204"/>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45" name="Google Shape;1245;p204"/>
          <p:cNvSpPr txBox="1"/>
          <p:nvPr>
            <p:ph idx="7" type="body"/>
          </p:nvPr>
        </p:nvSpPr>
        <p:spPr>
          <a:xfrm>
            <a:off x="6727126"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46" name="Google Shape;1246;p204"/>
          <p:cNvSpPr txBox="1"/>
          <p:nvPr>
            <p:ph idx="8" type="subTitle"/>
          </p:nvPr>
        </p:nvSpPr>
        <p:spPr>
          <a:xfrm>
            <a:off x="6727126"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1">
  <p:cSld name="CUSTOM_3_2_1_1_1_1_1_1_1_1">
    <p:bg>
      <p:bgPr>
        <a:solidFill>
          <a:schemeClr val="lt2"/>
        </a:solidFill>
      </p:bgPr>
    </p:bg>
    <p:spTree>
      <p:nvGrpSpPr>
        <p:cNvPr id="1247" name="Shape 1247"/>
        <p:cNvGrpSpPr/>
        <p:nvPr/>
      </p:nvGrpSpPr>
      <p:grpSpPr>
        <a:xfrm>
          <a:off x="0" y="0"/>
          <a:ext cx="0" cy="0"/>
          <a:chOff x="0" y="0"/>
          <a:chExt cx="0" cy="0"/>
        </a:xfrm>
      </p:grpSpPr>
      <p:sp>
        <p:nvSpPr>
          <p:cNvPr id="1248" name="Google Shape;1248;p205"/>
          <p:cNvSpPr txBox="1"/>
          <p:nvPr>
            <p:ph type="title"/>
          </p:nvPr>
        </p:nvSpPr>
        <p:spPr>
          <a:xfrm>
            <a:off x="457200" y="446825"/>
            <a:ext cx="8229600" cy="5691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None/>
              <a:defRPr/>
            </a:lvl1pPr>
            <a:lvl2pPr lvl="1" rtl="0">
              <a:spcBef>
                <a:spcPts val="0"/>
              </a:spcBef>
              <a:spcAft>
                <a:spcPts val="0"/>
              </a:spcAft>
              <a:buSzPts val="1100"/>
              <a:buNone/>
              <a:defRPr>
                <a:latin typeface="Inter"/>
                <a:ea typeface="Inter"/>
                <a:cs typeface="Inter"/>
                <a:sym typeface="Inter"/>
              </a:defRPr>
            </a:lvl2pPr>
            <a:lvl3pPr lvl="2" rtl="0">
              <a:spcBef>
                <a:spcPts val="0"/>
              </a:spcBef>
              <a:spcAft>
                <a:spcPts val="0"/>
              </a:spcAft>
              <a:buSzPts val="1100"/>
              <a:buNone/>
              <a:defRPr>
                <a:latin typeface="Inter"/>
                <a:ea typeface="Inter"/>
                <a:cs typeface="Inter"/>
                <a:sym typeface="Inter"/>
              </a:defRPr>
            </a:lvl3pPr>
            <a:lvl4pPr lvl="3" rtl="0">
              <a:spcBef>
                <a:spcPts val="0"/>
              </a:spcBef>
              <a:spcAft>
                <a:spcPts val="0"/>
              </a:spcAft>
              <a:buSzPts val="1100"/>
              <a:buNone/>
              <a:defRPr>
                <a:latin typeface="Inter"/>
                <a:ea typeface="Inter"/>
                <a:cs typeface="Inter"/>
                <a:sym typeface="Inter"/>
              </a:defRPr>
            </a:lvl4pPr>
            <a:lvl5pPr lvl="4" rtl="0">
              <a:spcBef>
                <a:spcPts val="0"/>
              </a:spcBef>
              <a:spcAft>
                <a:spcPts val="0"/>
              </a:spcAft>
              <a:buSzPts val="1100"/>
              <a:buNone/>
              <a:defRPr>
                <a:latin typeface="Inter"/>
                <a:ea typeface="Inter"/>
                <a:cs typeface="Inter"/>
                <a:sym typeface="Inter"/>
              </a:defRPr>
            </a:lvl5pPr>
            <a:lvl6pPr lvl="5" rtl="0">
              <a:spcBef>
                <a:spcPts val="0"/>
              </a:spcBef>
              <a:spcAft>
                <a:spcPts val="0"/>
              </a:spcAft>
              <a:buSzPts val="1100"/>
              <a:buNone/>
              <a:defRPr>
                <a:latin typeface="Inter"/>
                <a:ea typeface="Inter"/>
                <a:cs typeface="Inter"/>
                <a:sym typeface="Inter"/>
              </a:defRPr>
            </a:lvl6pPr>
            <a:lvl7pPr lvl="6" rtl="0">
              <a:spcBef>
                <a:spcPts val="0"/>
              </a:spcBef>
              <a:spcAft>
                <a:spcPts val="0"/>
              </a:spcAft>
              <a:buSzPts val="1100"/>
              <a:buNone/>
              <a:defRPr>
                <a:latin typeface="Inter"/>
                <a:ea typeface="Inter"/>
                <a:cs typeface="Inter"/>
                <a:sym typeface="Inter"/>
              </a:defRPr>
            </a:lvl7pPr>
            <a:lvl8pPr lvl="7" rtl="0">
              <a:spcBef>
                <a:spcPts val="0"/>
              </a:spcBef>
              <a:spcAft>
                <a:spcPts val="0"/>
              </a:spcAft>
              <a:buSzPts val="1100"/>
              <a:buNone/>
              <a:defRPr>
                <a:latin typeface="Inter"/>
                <a:ea typeface="Inter"/>
                <a:cs typeface="Inter"/>
                <a:sym typeface="Inter"/>
              </a:defRPr>
            </a:lvl8pPr>
            <a:lvl9pPr lvl="8" rtl="0">
              <a:spcBef>
                <a:spcPts val="0"/>
              </a:spcBef>
              <a:spcAft>
                <a:spcPts val="0"/>
              </a:spcAft>
              <a:buSzPts val="1100"/>
              <a:buNone/>
              <a:defRPr>
                <a:latin typeface="Inter"/>
                <a:ea typeface="Inter"/>
                <a:cs typeface="Inter"/>
                <a:sym typeface="Inter"/>
              </a:defRPr>
            </a:lvl9pPr>
          </a:lstStyle>
          <a:p/>
        </p:txBody>
      </p:sp>
      <p:sp>
        <p:nvSpPr>
          <p:cNvPr id="1249" name="Google Shape;1249;p205"/>
          <p:cNvSpPr txBox="1"/>
          <p:nvPr>
            <p:ph idx="1" type="subTitle"/>
          </p:nvPr>
        </p:nvSpPr>
        <p:spPr>
          <a:xfrm>
            <a:off x="457200" y="1154911"/>
            <a:ext cx="2142300" cy="833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400"/>
              </a:spcBef>
              <a:spcAft>
                <a:spcPts val="0"/>
              </a:spcAft>
              <a:buClr>
                <a:schemeClr val="dk1"/>
              </a:buClr>
              <a:buSzPts val="1300"/>
              <a:buNone/>
              <a:defRPr sz="1300">
                <a:solidFill>
                  <a:schemeClr val="dk1"/>
                </a:solidFill>
              </a:defRPr>
            </a:lvl3pPr>
            <a:lvl4pPr lvl="3" rtl="0">
              <a:spcBef>
                <a:spcPts val="400"/>
              </a:spcBef>
              <a:spcAft>
                <a:spcPts val="0"/>
              </a:spcAft>
              <a:buClr>
                <a:schemeClr val="dk1"/>
              </a:buClr>
              <a:buSzPts val="1300"/>
              <a:buNone/>
              <a:defRPr sz="1300">
                <a:solidFill>
                  <a:schemeClr val="dk1"/>
                </a:solidFill>
              </a:defRPr>
            </a:lvl4pPr>
            <a:lvl5pPr lvl="4" rtl="0">
              <a:spcBef>
                <a:spcPts val="400"/>
              </a:spcBef>
              <a:spcAft>
                <a:spcPts val="0"/>
              </a:spcAft>
              <a:buClr>
                <a:schemeClr val="dk1"/>
              </a:buClr>
              <a:buSzPts val="1300"/>
              <a:buNone/>
              <a:defRPr sz="1300">
                <a:solidFill>
                  <a:schemeClr val="dk1"/>
                </a:solidFill>
              </a:defRPr>
            </a:lvl5pPr>
            <a:lvl6pPr lvl="5" rtl="0">
              <a:spcBef>
                <a:spcPts val="400"/>
              </a:spcBef>
              <a:spcAft>
                <a:spcPts val="0"/>
              </a:spcAft>
              <a:buClr>
                <a:schemeClr val="dk1"/>
              </a:buClr>
              <a:buSzPts val="1300"/>
              <a:buNone/>
              <a:defRPr sz="1300">
                <a:solidFill>
                  <a:schemeClr val="dk1"/>
                </a:solidFill>
              </a:defRPr>
            </a:lvl6pPr>
            <a:lvl7pPr lvl="6" rtl="0">
              <a:spcBef>
                <a:spcPts val="400"/>
              </a:spcBef>
              <a:spcAft>
                <a:spcPts val="0"/>
              </a:spcAft>
              <a:buClr>
                <a:schemeClr val="dk1"/>
              </a:buClr>
              <a:buSzPts val="1300"/>
              <a:buNone/>
              <a:defRPr sz="1300">
                <a:solidFill>
                  <a:schemeClr val="dk1"/>
                </a:solidFill>
              </a:defRPr>
            </a:lvl7pPr>
            <a:lvl8pPr lvl="7" rtl="0">
              <a:spcBef>
                <a:spcPts val="400"/>
              </a:spcBef>
              <a:spcAft>
                <a:spcPts val="0"/>
              </a:spcAft>
              <a:buClr>
                <a:schemeClr val="dk1"/>
              </a:buClr>
              <a:buSzPts val="1300"/>
              <a:buNone/>
              <a:defRPr sz="1300">
                <a:solidFill>
                  <a:schemeClr val="dk1"/>
                </a:solidFill>
              </a:defRPr>
            </a:lvl8pPr>
            <a:lvl9pPr lvl="8" rtl="0">
              <a:spcBef>
                <a:spcPts val="400"/>
              </a:spcBef>
              <a:spcAft>
                <a:spcPts val="0"/>
              </a:spcAft>
              <a:buClr>
                <a:schemeClr val="dk1"/>
              </a:buClr>
              <a:buSzPts val="1300"/>
              <a:buNone/>
              <a:defRPr sz="1300">
                <a:solidFill>
                  <a:schemeClr val="dk1"/>
                </a:solidFill>
              </a:defRPr>
            </a:lvl9pPr>
          </a:lstStyle>
          <a:p/>
        </p:txBody>
      </p:sp>
      <p:sp>
        <p:nvSpPr>
          <p:cNvPr id="1250" name="Google Shape;1250;p205"/>
          <p:cNvSpPr txBox="1"/>
          <p:nvPr>
            <p:ph idx="2" type="body"/>
          </p:nvPr>
        </p:nvSpPr>
        <p:spPr>
          <a:xfrm>
            <a:off x="2749850" y="1289125"/>
            <a:ext cx="5937000" cy="738900"/>
          </a:xfrm>
          <a:prstGeom prst="rect">
            <a:avLst/>
          </a:prstGeom>
          <a:noFill/>
          <a:ln>
            <a:noFill/>
          </a:ln>
        </p:spPr>
        <p:txBody>
          <a:bodyPr anchorCtr="0" anchor="ctr" bIns="91425" lIns="91425" spcFirstLastPara="1" rIns="91425" wrap="square" tIns="91425">
            <a:normAutofit/>
          </a:bodyPr>
          <a:lstStyle>
            <a:lvl1pPr indent="-298450" lvl="0" marL="457200" rtl="0">
              <a:spcBef>
                <a:spcPts val="70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251" name="Google Shape;1251;p205"/>
          <p:cNvSpPr txBox="1"/>
          <p:nvPr>
            <p:ph idx="3" type="subTitle"/>
          </p:nvPr>
        </p:nvSpPr>
        <p:spPr>
          <a:xfrm>
            <a:off x="457200" y="2090802"/>
            <a:ext cx="2142300" cy="833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400"/>
              </a:spcBef>
              <a:spcAft>
                <a:spcPts val="0"/>
              </a:spcAft>
              <a:buClr>
                <a:schemeClr val="dk1"/>
              </a:buClr>
              <a:buSzPts val="1300"/>
              <a:buNone/>
              <a:defRPr sz="1300">
                <a:solidFill>
                  <a:schemeClr val="dk1"/>
                </a:solidFill>
              </a:defRPr>
            </a:lvl3pPr>
            <a:lvl4pPr lvl="3" rtl="0">
              <a:spcBef>
                <a:spcPts val="400"/>
              </a:spcBef>
              <a:spcAft>
                <a:spcPts val="0"/>
              </a:spcAft>
              <a:buClr>
                <a:schemeClr val="dk1"/>
              </a:buClr>
              <a:buSzPts val="1300"/>
              <a:buNone/>
              <a:defRPr sz="1300">
                <a:solidFill>
                  <a:schemeClr val="dk1"/>
                </a:solidFill>
              </a:defRPr>
            </a:lvl4pPr>
            <a:lvl5pPr lvl="4" rtl="0">
              <a:spcBef>
                <a:spcPts val="400"/>
              </a:spcBef>
              <a:spcAft>
                <a:spcPts val="0"/>
              </a:spcAft>
              <a:buClr>
                <a:schemeClr val="dk1"/>
              </a:buClr>
              <a:buSzPts val="1300"/>
              <a:buNone/>
              <a:defRPr sz="1300">
                <a:solidFill>
                  <a:schemeClr val="dk1"/>
                </a:solidFill>
              </a:defRPr>
            </a:lvl5pPr>
            <a:lvl6pPr lvl="5" rtl="0">
              <a:spcBef>
                <a:spcPts val="400"/>
              </a:spcBef>
              <a:spcAft>
                <a:spcPts val="0"/>
              </a:spcAft>
              <a:buClr>
                <a:schemeClr val="dk1"/>
              </a:buClr>
              <a:buSzPts val="1300"/>
              <a:buNone/>
              <a:defRPr sz="1300">
                <a:solidFill>
                  <a:schemeClr val="dk1"/>
                </a:solidFill>
              </a:defRPr>
            </a:lvl6pPr>
            <a:lvl7pPr lvl="6" rtl="0">
              <a:spcBef>
                <a:spcPts val="400"/>
              </a:spcBef>
              <a:spcAft>
                <a:spcPts val="0"/>
              </a:spcAft>
              <a:buClr>
                <a:schemeClr val="dk1"/>
              </a:buClr>
              <a:buSzPts val="1300"/>
              <a:buNone/>
              <a:defRPr sz="1300">
                <a:solidFill>
                  <a:schemeClr val="dk1"/>
                </a:solidFill>
              </a:defRPr>
            </a:lvl7pPr>
            <a:lvl8pPr lvl="7" rtl="0">
              <a:spcBef>
                <a:spcPts val="400"/>
              </a:spcBef>
              <a:spcAft>
                <a:spcPts val="0"/>
              </a:spcAft>
              <a:buClr>
                <a:schemeClr val="dk1"/>
              </a:buClr>
              <a:buSzPts val="1300"/>
              <a:buNone/>
              <a:defRPr sz="1300">
                <a:solidFill>
                  <a:schemeClr val="dk1"/>
                </a:solidFill>
              </a:defRPr>
            </a:lvl8pPr>
            <a:lvl9pPr lvl="8" rtl="0">
              <a:spcBef>
                <a:spcPts val="400"/>
              </a:spcBef>
              <a:spcAft>
                <a:spcPts val="0"/>
              </a:spcAft>
              <a:buClr>
                <a:schemeClr val="dk1"/>
              </a:buClr>
              <a:buSzPts val="1300"/>
              <a:buNone/>
              <a:defRPr sz="1300">
                <a:solidFill>
                  <a:schemeClr val="dk1"/>
                </a:solidFill>
              </a:defRPr>
            </a:lvl9pPr>
          </a:lstStyle>
          <a:p/>
        </p:txBody>
      </p:sp>
      <p:sp>
        <p:nvSpPr>
          <p:cNvPr id="1252" name="Google Shape;1252;p205"/>
          <p:cNvSpPr txBox="1"/>
          <p:nvPr>
            <p:ph idx="4" type="body"/>
          </p:nvPr>
        </p:nvSpPr>
        <p:spPr>
          <a:xfrm>
            <a:off x="2749800" y="2950045"/>
            <a:ext cx="5937000" cy="738900"/>
          </a:xfrm>
          <a:prstGeom prst="rect">
            <a:avLst/>
          </a:prstGeom>
          <a:noFill/>
          <a:ln>
            <a:noFill/>
          </a:ln>
        </p:spPr>
        <p:txBody>
          <a:bodyPr anchorCtr="0" anchor="ctr" bIns="91425" lIns="91425" spcFirstLastPara="1" rIns="91425" wrap="square" tIns="91425">
            <a:normAutofit/>
          </a:bodyPr>
          <a:lstStyle>
            <a:lvl1pPr indent="-298450" lvl="0" marL="457200" rtl="0">
              <a:spcBef>
                <a:spcPts val="70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253" name="Google Shape;1253;p205"/>
          <p:cNvSpPr txBox="1"/>
          <p:nvPr>
            <p:ph idx="5" type="body"/>
          </p:nvPr>
        </p:nvSpPr>
        <p:spPr>
          <a:xfrm>
            <a:off x="2749800" y="2119595"/>
            <a:ext cx="5937000" cy="738900"/>
          </a:xfrm>
          <a:prstGeom prst="rect">
            <a:avLst/>
          </a:prstGeom>
          <a:noFill/>
          <a:ln>
            <a:noFill/>
          </a:ln>
        </p:spPr>
        <p:txBody>
          <a:bodyPr anchorCtr="0" anchor="ctr" bIns="91425" lIns="91425" spcFirstLastPara="1" rIns="91425" wrap="square" tIns="91425">
            <a:normAutofit/>
          </a:bodyPr>
          <a:lstStyle>
            <a:lvl1pPr indent="-298450" lvl="0" marL="457200" rtl="0">
              <a:spcBef>
                <a:spcPts val="70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254" name="Google Shape;1254;p205"/>
          <p:cNvSpPr txBox="1"/>
          <p:nvPr>
            <p:ph idx="6" type="subTitle"/>
          </p:nvPr>
        </p:nvSpPr>
        <p:spPr>
          <a:xfrm>
            <a:off x="457200" y="3026693"/>
            <a:ext cx="2142300" cy="833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400"/>
              </a:spcBef>
              <a:spcAft>
                <a:spcPts val="0"/>
              </a:spcAft>
              <a:buClr>
                <a:schemeClr val="dk1"/>
              </a:buClr>
              <a:buSzPts val="1300"/>
              <a:buNone/>
              <a:defRPr sz="1300">
                <a:solidFill>
                  <a:schemeClr val="dk1"/>
                </a:solidFill>
              </a:defRPr>
            </a:lvl3pPr>
            <a:lvl4pPr lvl="3" rtl="0">
              <a:spcBef>
                <a:spcPts val="400"/>
              </a:spcBef>
              <a:spcAft>
                <a:spcPts val="0"/>
              </a:spcAft>
              <a:buClr>
                <a:schemeClr val="dk1"/>
              </a:buClr>
              <a:buSzPts val="1300"/>
              <a:buNone/>
              <a:defRPr sz="1300">
                <a:solidFill>
                  <a:schemeClr val="dk1"/>
                </a:solidFill>
              </a:defRPr>
            </a:lvl4pPr>
            <a:lvl5pPr lvl="4" rtl="0">
              <a:spcBef>
                <a:spcPts val="400"/>
              </a:spcBef>
              <a:spcAft>
                <a:spcPts val="0"/>
              </a:spcAft>
              <a:buClr>
                <a:schemeClr val="dk1"/>
              </a:buClr>
              <a:buSzPts val="1300"/>
              <a:buNone/>
              <a:defRPr sz="1300">
                <a:solidFill>
                  <a:schemeClr val="dk1"/>
                </a:solidFill>
              </a:defRPr>
            </a:lvl5pPr>
            <a:lvl6pPr lvl="5" rtl="0">
              <a:spcBef>
                <a:spcPts val="400"/>
              </a:spcBef>
              <a:spcAft>
                <a:spcPts val="0"/>
              </a:spcAft>
              <a:buClr>
                <a:schemeClr val="dk1"/>
              </a:buClr>
              <a:buSzPts val="1300"/>
              <a:buNone/>
              <a:defRPr sz="1300">
                <a:solidFill>
                  <a:schemeClr val="dk1"/>
                </a:solidFill>
              </a:defRPr>
            </a:lvl6pPr>
            <a:lvl7pPr lvl="6" rtl="0">
              <a:spcBef>
                <a:spcPts val="400"/>
              </a:spcBef>
              <a:spcAft>
                <a:spcPts val="0"/>
              </a:spcAft>
              <a:buClr>
                <a:schemeClr val="dk1"/>
              </a:buClr>
              <a:buSzPts val="1300"/>
              <a:buNone/>
              <a:defRPr sz="1300">
                <a:solidFill>
                  <a:schemeClr val="dk1"/>
                </a:solidFill>
              </a:defRPr>
            </a:lvl7pPr>
            <a:lvl8pPr lvl="7" rtl="0">
              <a:spcBef>
                <a:spcPts val="400"/>
              </a:spcBef>
              <a:spcAft>
                <a:spcPts val="0"/>
              </a:spcAft>
              <a:buClr>
                <a:schemeClr val="dk1"/>
              </a:buClr>
              <a:buSzPts val="1300"/>
              <a:buNone/>
              <a:defRPr sz="1300">
                <a:solidFill>
                  <a:schemeClr val="dk1"/>
                </a:solidFill>
              </a:defRPr>
            </a:lvl8pPr>
            <a:lvl9pPr lvl="8" rtl="0">
              <a:spcBef>
                <a:spcPts val="400"/>
              </a:spcBef>
              <a:spcAft>
                <a:spcPts val="0"/>
              </a:spcAft>
              <a:buClr>
                <a:schemeClr val="dk1"/>
              </a:buClr>
              <a:buSzPts val="1300"/>
              <a:buNone/>
              <a:defRPr sz="1300">
                <a:solidFill>
                  <a:schemeClr val="dk1"/>
                </a:solidFill>
              </a:defRPr>
            </a:lvl9pPr>
          </a:lstStyle>
          <a:p/>
        </p:txBody>
      </p:sp>
      <p:sp>
        <p:nvSpPr>
          <p:cNvPr id="1255" name="Google Shape;1255;p205"/>
          <p:cNvSpPr txBox="1"/>
          <p:nvPr>
            <p:ph idx="7" type="body"/>
          </p:nvPr>
        </p:nvSpPr>
        <p:spPr>
          <a:xfrm>
            <a:off x="2749800" y="3780495"/>
            <a:ext cx="5937000" cy="738900"/>
          </a:xfrm>
          <a:prstGeom prst="rect">
            <a:avLst/>
          </a:prstGeom>
          <a:noFill/>
          <a:ln>
            <a:noFill/>
          </a:ln>
        </p:spPr>
        <p:txBody>
          <a:bodyPr anchorCtr="0" anchor="ctr" bIns="91425" lIns="91425" spcFirstLastPara="1" rIns="91425" wrap="square" tIns="91425">
            <a:normAutofit/>
          </a:bodyPr>
          <a:lstStyle>
            <a:lvl1pPr indent="-298450" lvl="0" marL="457200" rtl="0">
              <a:spcBef>
                <a:spcPts val="70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256" name="Google Shape;1256;p205"/>
          <p:cNvSpPr txBox="1"/>
          <p:nvPr>
            <p:ph idx="8" type="subTitle"/>
          </p:nvPr>
        </p:nvSpPr>
        <p:spPr>
          <a:xfrm>
            <a:off x="457200" y="3963110"/>
            <a:ext cx="2142300" cy="833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400"/>
              </a:spcBef>
              <a:spcAft>
                <a:spcPts val="0"/>
              </a:spcAft>
              <a:buClr>
                <a:schemeClr val="dk1"/>
              </a:buClr>
              <a:buSzPts val="1300"/>
              <a:buNone/>
              <a:defRPr sz="1300">
                <a:solidFill>
                  <a:schemeClr val="dk1"/>
                </a:solidFill>
              </a:defRPr>
            </a:lvl3pPr>
            <a:lvl4pPr lvl="3" rtl="0">
              <a:spcBef>
                <a:spcPts val="400"/>
              </a:spcBef>
              <a:spcAft>
                <a:spcPts val="0"/>
              </a:spcAft>
              <a:buClr>
                <a:schemeClr val="dk1"/>
              </a:buClr>
              <a:buSzPts val="1300"/>
              <a:buNone/>
              <a:defRPr sz="1300">
                <a:solidFill>
                  <a:schemeClr val="dk1"/>
                </a:solidFill>
              </a:defRPr>
            </a:lvl4pPr>
            <a:lvl5pPr lvl="4" rtl="0">
              <a:spcBef>
                <a:spcPts val="400"/>
              </a:spcBef>
              <a:spcAft>
                <a:spcPts val="0"/>
              </a:spcAft>
              <a:buClr>
                <a:schemeClr val="dk1"/>
              </a:buClr>
              <a:buSzPts val="1300"/>
              <a:buNone/>
              <a:defRPr sz="1300">
                <a:solidFill>
                  <a:schemeClr val="dk1"/>
                </a:solidFill>
              </a:defRPr>
            </a:lvl5pPr>
            <a:lvl6pPr lvl="5" rtl="0">
              <a:spcBef>
                <a:spcPts val="400"/>
              </a:spcBef>
              <a:spcAft>
                <a:spcPts val="0"/>
              </a:spcAft>
              <a:buClr>
                <a:schemeClr val="dk1"/>
              </a:buClr>
              <a:buSzPts val="1300"/>
              <a:buNone/>
              <a:defRPr sz="1300">
                <a:solidFill>
                  <a:schemeClr val="dk1"/>
                </a:solidFill>
              </a:defRPr>
            </a:lvl6pPr>
            <a:lvl7pPr lvl="6" rtl="0">
              <a:spcBef>
                <a:spcPts val="400"/>
              </a:spcBef>
              <a:spcAft>
                <a:spcPts val="0"/>
              </a:spcAft>
              <a:buClr>
                <a:schemeClr val="dk1"/>
              </a:buClr>
              <a:buSzPts val="1300"/>
              <a:buNone/>
              <a:defRPr sz="1300">
                <a:solidFill>
                  <a:schemeClr val="dk1"/>
                </a:solidFill>
              </a:defRPr>
            </a:lvl7pPr>
            <a:lvl8pPr lvl="7" rtl="0">
              <a:spcBef>
                <a:spcPts val="400"/>
              </a:spcBef>
              <a:spcAft>
                <a:spcPts val="0"/>
              </a:spcAft>
              <a:buClr>
                <a:schemeClr val="dk1"/>
              </a:buClr>
              <a:buSzPts val="1300"/>
              <a:buNone/>
              <a:defRPr sz="1300">
                <a:solidFill>
                  <a:schemeClr val="dk1"/>
                </a:solidFill>
              </a:defRPr>
            </a:lvl8pPr>
            <a:lvl9pPr lvl="8" rtl="0">
              <a:spcBef>
                <a:spcPts val="400"/>
              </a:spcBef>
              <a:spcAft>
                <a:spcPts val="0"/>
              </a:spcAft>
              <a:buClr>
                <a:schemeClr val="dk1"/>
              </a:buClr>
              <a:buSzPts val="1300"/>
              <a:buNone/>
              <a:defRPr sz="1300">
                <a:solidFill>
                  <a:schemeClr val="dk1"/>
                </a:solidFill>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1257" name="Shape 1257"/>
        <p:cNvGrpSpPr/>
        <p:nvPr/>
      </p:nvGrpSpPr>
      <p:grpSpPr>
        <a:xfrm>
          <a:off x="0" y="0"/>
          <a:ext cx="0" cy="0"/>
          <a:chOff x="0" y="0"/>
          <a:chExt cx="0" cy="0"/>
        </a:xfrm>
      </p:grpSpPr>
      <p:sp>
        <p:nvSpPr>
          <p:cNvPr id="1258" name="Google Shape;1258;p206"/>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59" name="Google Shape;1259;p206"/>
          <p:cNvSpPr txBox="1"/>
          <p:nvPr>
            <p:ph idx="1" type="body"/>
          </p:nvPr>
        </p:nvSpPr>
        <p:spPr>
          <a:xfrm>
            <a:off x="457200" y="1834900"/>
            <a:ext cx="3776100" cy="2734200"/>
          </a:xfrm>
          <a:prstGeom prst="rect">
            <a:avLst/>
          </a:prstGeom>
        </p:spPr>
        <p:txBody>
          <a:bodyPr anchorCtr="0" anchor="t" bIns="34625" lIns="69275" spcFirstLastPara="1" rIns="69275" wrap="square" tIns="34625">
            <a:normAutofit/>
          </a:bodyPr>
          <a:lstStyle>
            <a:lvl1pPr indent="-317500" lvl="0" marL="457200" rtl="0">
              <a:spcBef>
                <a:spcPts val="70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60" name="Google Shape;1260;p206"/>
          <p:cNvSpPr txBox="1"/>
          <p:nvPr>
            <p:ph idx="2" type="body"/>
          </p:nvPr>
        </p:nvSpPr>
        <p:spPr>
          <a:xfrm>
            <a:off x="4800400" y="1834900"/>
            <a:ext cx="3776100" cy="2734200"/>
          </a:xfrm>
          <a:prstGeom prst="rect">
            <a:avLst/>
          </a:prstGeom>
        </p:spPr>
        <p:txBody>
          <a:bodyPr anchorCtr="0" anchor="t" bIns="34625" lIns="69275" spcFirstLastPara="1" rIns="69275" wrap="square" tIns="34625">
            <a:normAutofit/>
          </a:bodyPr>
          <a:lstStyle>
            <a:lvl1pPr indent="-317500" lvl="0" marL="457200" rtl="0">
              <a:spcBef>
                <a:spcPts val="70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61" name="Google Shape;1261;p206"/>
          <p:cNvSpPr txBox="1"/>
          <p:nvPr>
            <p:ph idx="3" type="subTitle"/>
          </p:nvPr>
        </p:nvSpPr>
        <p:spPr>
          <a:xfrm>
            <a:off x="457200" y="1164900"/>
            <a:ext cx="3776100" cy="572700"/>
          </a:xfrm>
          <a:prstGeom prst="rect">
            <a:avLst/>
          </a:prstGeom>
        </p:spPr>
        <p:txBody>
          <a:bodyPr anchorCtr="0" anchor="b" bIns="34625" lIns="69275" spcFirstLastPara="1" rIns="69275" wrap="square" tIns="34625">
            <a:normAutofit/>
          </a:bodyPr>
          <a:lstStyle>
            <a:lvl1pPr lvl="0" rtl="0">
              <a:lnSpc>
                <a:spcPct val="100000"/>
              </a:lnSpc>
              <a:spcBef>
                <a:spcPts val="7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262" name="Google Shape;1262;p206"/>
          <p:cNvSpPr txBox="1"/>
          <p:nvPr>
            <p:ph idx="4" type="subTitle"/>
          </p:nvPr>
        </p:nvSpPr>
        <p:spPr>
          <a:xfrm>
            <a:off x="4800400" y="1164900"/>
            <a:ext cx="3776100" cy="572700"/>
          </a:xfrm>
          <a:prstGeom prst="rect">
            <a:avLst/>
          </a:prstGeom>
        </p:spPr>
        <p:txBody>
          <a:bodyPr anchorCtr="0" anchor="b" bIns="34625" lIns="69275" spcFirstLastPara="1" rIns="69275" wrap="square" tIns="34625">
            <a:normAutofit/>
          </a:bodyPr>
          <a:lstStyle>
            <a:lvl1pPr lvl="0" rtl="0">
              <a:lnSpc>
                <a:spcPct val="100000"/>
              </a:lnSpc>
              <a:spcBef>
                <a:spcPts val="7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_3">
    <p:bg>
      <p:bgPr>
        <a:solidFill>
          <a:schemeClr val="lt2"/>
        </a:solidFill>
      </p:bgPr>
    </p:bg>
    <p:spTree>
      <p:nvGrpSpPr>
        <p:cNvPr id="1263" name="Shape 1263"/>
        <p:cNvGrpSpPr/>
        <p:nvPr/>
      </p:nvGrpSpPr>
      <p:grpSpPr>
        <a:xfrm>
          <a:off x="0" y="0"/>
          <a:ext cx="0" cy="0"/>
          <a:chOff x="0" y="0"/>
          <a:chExt cx="0" cy="0"/>
        </a:xfrm>
      </p:grpSpPr>
      <p:sp>
        <p:nvSpPr>
          <p:cNvPr id="1264" name="Google Shape;1264;p207"/>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65" name="Google Shape;1265;p207"/>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66" name="Google Shape;1266;p207"/>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67" name="Google Shape;1267;p207"/>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68" name="Google Shape;1268;p207"/>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69" name="Google Shape;1269;p207"/>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70" name="Google Shape;1270;p207"/>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89" name="Shape 89"/>
        <p:cNvGrpSpPr/>
        <p:nvPr/>
      </p:nvGrpSpPr>
      <p:grpSpPr>
        <a:xfrm>
          <a:off x="0" y="0"/>
          <a:ext cx="0" cy="0"/>
          <a:chOff x="0" y="0"/>
          <a:chExt cx="0" cy="0"/>
        </a:xfrm>
      </p:grpSpPr>
      <p:sp>
        <p:nvSpPr>
          <p:cNvPr id="90" name="Google Shape;90;p2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 name="Google Shape;91;p22"/>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92" name="Google Shape;92;p22"/>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93" name="Google Shape;93;p22"/>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94" name="Google Shape;94;p22"/>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95" name="Google Shape;95;p22"/>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96" name="Google Shape;96;p22"/>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97" name="Google Shape;97;p22"/>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98" name="Google Shape;98;p22"/>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99" name="Google Shape;99;p22"/>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4_1">
    <p:spTree>
      <p:nvGrpSpPr>
        <p:cNvPr id="1271" name="Shape 1271"/>
        <p:cNvGrpSpPr/>
        <p:nvPr/>
      </p:nvGrpSpPr>
      <p:grpSpPr>
        <a:xfrm>
          <a:off x="0" y="0"/>
          <a:ext cx="0" cy="0"/>
          <a:chOff x="0" y="0"/>
          <a:chExt cx="0" cy="0"/>
        </a:xfrm>
      </p:grpSpPr>
      <p:sp>
        <p:nvSpPr>
          <p:cNvPr id="1272" name="Google Shape;1272;p208"/>
          <p:cNvSpPr/>
          <p:nvPr/>
        </p:nvSpPr>
        <p:spPr>
          <a:xfrm>
            <a:off x="431725" y="445025"/>
            <a:ext cx="5994600" cy="424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8"/>
          <p:cNvSpPr txBox="1"/>
          <p:nvPr>
            <p:ph type="title"/>
          </p:nvPr>
        </p:nvSpPr>
        <p:spPr>
          <a:xfrm>
            <a:off x="639600" y="443850"/>
            <a:ext cx="5711400" cy="922200"/>
          </a:xfrm>
          <a:prstGeom prst="rect">
            <a:avLst/>
          </a:prstGeom>
        </p:spPr>
        <p:txBody>
          <a:bodyPr anchorCtr="0" anchor="ctr" bIns="34625" lIns="69275" spcFirstLastPara="1" rIns="69275" wrap="square" tIns="34625">
            <a:normAutofit/>
          </a:bodyPr>
          <a:lstStyle>
            <a:lvl1pPr lvl="0" rtl="0">
              <a:spcBef>
                <a:spcPts val="0"/>
              </a:spcBef>
              <a:spcAft>
                <a:spcPts val="0"/>
              </a:spcAft>
              <a:buSzPts val="2400"/>
              <a:buNone/>
              <a:defRPr sz="2400"/>
            </a:lvl1pPr>
            <a:lvl2pPr lvl="1" rtl="0">
              <a:spcBef>
                <a:spcPts val="0"/>
              </a:spcBef>
              <a:spcAft>
                <a:spcPts val="0"/>
              </a:spcAft>
              <a:buSzPts val="1100"/>
              <a:buNone/>
              <a:defRPr>
                <a:latin typeface="Inter"/>
                <a:ea typeface="Inter"/>
                <a:cs typeface="Inter"/>
                <a:sym typeface="Inter"/>
              </a:defRPr>
            </a:lvl2pPr>
            <a:lvl3pPr lvl="2" rtl="0">
              <a:spcBef>
                <a:spcPts val="0"/>
              </a:spcBef>
              <a:spcAft>
                <a:spcPts val="0"/>
              </a:spcAft>
              <a:buSzPts val="1100"/>
              <a:buNone/>
              <a:defRPr>
                <a:latin typeface="Inter"/>
                <a:ea typeface="Inter"/>
                <a:cs typeface="Inter"/>
                <a:sym typeface="Inter"/>
              </a:defRPr>
            </a:lvl3pPr>
            <a:lvl4pPr lvl="3" rtl="0">
              <a:spcBef>
                <a:spcPts val="0"/>
              </a:spcBef>
              <a:spcAft>
                <a:spcPts val="0"/>
              </a:spcAft>
              <a:buSzPts val="1100"/>
              <a:buNone/>
              <a:defRPr>
                <a:latin typeface="Inter"/>
                <a:ea typeface="Inter"/>
                <a:cs typeface="Inter"/>
                <a:sym typeface="Inter"/>
              </a:defRPr>
            </a:lvl4pPr>
            <a:lvl5pPr lvl="4" rtl="0">
              <a:spcBef>
                <a:spcPts val="0"/>
              </a:spcBef>
              <a:spcAft>
                <a:spcPts val="0"/>
              </a:spcAft>
              <a:buSzPts val="1100"/>
              <a:buNone/>
              <a:defRPr>
                <a:latin typeface="Inter"/>
                <a:ea typeface="Inter"/>
                <a:cs typeface="Inter"/>
                <a:sym typeface="Inter"/>
              </a:defRPr>
            </a:lvl5pPr>
            <a:lvl6pPr lvl="5" rtl="0">
              <a:spcBef>
                <a:spcPts val="0"/>
              </a:spcBef>
              <a:spcAft>
                <a:spcPts val="0"/>
              </a:spcAft>
              <a:buSzPts val="1100"/>
              <a:buNone/>
              <a:defRPr>
                <a:latin typeface="Inter"/>
                <a:ea typeface="Inter"/>
                <a:cs typeface="Inter"/>
                <a:sym typeface="Inter"/>
              </a:defRPr>
            </a:lvl6pPr>
            <a:lvl7pPr lvl="6" rtl="0">
              <a:spcBef>
                <a:spcPts val="0"/>
              </a:spcBef>
              <a:spcAft>
                <a:spcPts val="0"/>
              </a:spcAft>
              <a:buSzPts val="1100"/>
              <a:buNone/>
              <a:defRPr>
                <a:latin typeface="Inter"/>
                <a:ea typeface="Inter"/>
                <a:cs typeface="Inter"/>
                <a:sym typeface="Inter"/>
              </a:defRPr>
            </a:lvl7pPr>
            <a:lvl8pPr lvl="7" rtl="0">
              <a:spcBef>
                <a:spcPts val="0"/>
              </a:spcBef>
              <a:spcAft>
                <a:spcPts val="0"/>
              </a:spcAft>
              <a:buSzPts val="1100"/>
              <a:buNone/>
              <a:defRPr>
                <a:latin typeface="Inter"/>
                <a:ea typeface="Inter"/>
                <a:cs typeface="Inter"/>
                <a:sym typeface="Inter"/>
              </a:defRPr>
            </a:lvl8pPr>
            <a:lvl9pPr lvl="8" rtl="0">
              <a:spcBef>
                <a:spcPts val="0"/>
              </a:spcBef>
              <a:spcAft>
                <a:spcPts val="0"/>
              </a:spcAft>
              <a:buSzPts val="1100"/>
              <a:buNone/>
              <a:defRPr>
                <a:latin typeface="Inter"/>
                <a:ea typeface="Inter"/>
                <a:cs typeface="Inter"/>
                <a:sym typeface="Inter"/>
              </a:defRPr>
            </a:lvl9pPr>
          </a:lstStyle>
          <a:p/>
        </p:txBody>
      </p:sp>
      <p:sp>
        <p:nvSpPr>
          <p:cNvPr id="1274" name="Google Shape;1274;p208"/>
          <p:cNvSpPr txBox="1"/>
          <p:nvPr>
            <p:ph idx="1" type="body"/>
          </p:nvPr>
        </p:nvSpPr>
        <p:spPr>
          <a:xfrm>
            <a:off x="639675" y="2072075"/>
            <a:ext cx="5538900" cy="2250600"/>
          </a:xfrm>
          <a:prstGeom prst="rect">
            <a:avLst/>
          </a:prstGeom>
          <a:noFill/>
          <a:ln>
            <a:noFill/>
          </a:ln>
        </p:spPr>
        <p:txBody>
          <a:bodyPr anchorCtr="0" anchor="ctr" bIns="91425" lIns="91425" spcFirstLastPara="1" rIns="91425" wrap="square" tIns="91425">
            <a:normAutofit/>
          </a:bodyPr>
          <a:lstStyle>
            <a:lvl1pPr indent="-298450" lvl="0" marL="457200" rtl="0">
              <a:spcBef>
                <a:spcPts val="70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275" name="Google Shape;1275;p208"/>
          <p:cNvSpPr txBox="1"/>
          <p:nvPr>
            <p:ph idx="2" type="subTitle"/>
          </p:nvPr>
        </p:nvSpPr>
        <p:spPr>
          <a:xfrm>
            <a:off x="639600" y="1311975"/>
            <a:ext cx="5538900" cy="4635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800"/>
              <a:buNone/>
              <a:defRPr>
                <a:solidFill>
                  <a:schemeClr val="dk1"/>
                </a:solidFill>
              </a:defRPr>
            </a:lvl2pPr>
            <a:lvl3pPr lvl="2" rtl="0">
              <a:spcBef>
                <a:spcPts val="400"/>
              </a:spcBef>
              <a:spcAft>
                <a:spcPts val="0"/>
              </a:spcAft>
              <a:buClr>
                <a:schemeClr val="dk1"/>
              </a:buClr>
              <a:buSzPts val="1500"/>
              <a:buNone/>
              <a:defRPr>
                <a:solidFill>
                  <a:schemeClr val="dk1"/>
                </a:solidFill>
              </a:defRPr>
            </a:lvl3pPr>
            <a:lvl4pPr lvl="3" rtl="0">
              <a:spcBef>
                <a:spcPts val="400"/>
              </a:spcBef>
              <a:spcAft>
                <a:spcPts val="0"/>
              </a:spcAft>
              <a:buClr>
                <a:schemeClr val="dk1"/>
              </a:buClr>
              <a:buSzPts val="1300"/>
              <a:buNone/>
              <a:defRPr>
                <a:solidFill>
                  <a:schemeClr val="dk1"/>
                </a:solidFill>
              </a:defRPr>
            </a:lvl4pPr>
            <a:lvl5pPr lvl="4" rtl="0">
              <a:spcBef>
                <a:spcPts val="400"/>
              </a:spcBef>
              <a:spcAft>
                <a:spcPts val="0"/>
              </a:spcAft>
              <a:buClr>
                <a:schemeClr val="dk1"/>
              </a:buClr>
              <a:buSzPts val="1300"/>
              <a:buNone/>
              <a:defRPr>
                <a:solidFill>
                  <a:schemeClr val="dk1"/>
                </a:solidFill>
              </a:defRPr>
            </a:lvl5pPr>
            <a:lvl6pPr lvl="5" rtl="0">
              <a:spcBef>
                <a:spcPts val="400"/>
              </a:spcBef>
              <a:spcAft>
                <a:spcPts val="0"/>
              </a:spcAft>
              <a:buClr>
                <a:schemeClr val="dk1"/>
              </a:buClr>
              <a:buSzPts val="1300"/>
              <a:buNone/>
              <a:defRPr>
                <a:solidFill>
                  <a:schemeClr val="dk1"/>
                </a:solidFill>
              </a:defRPr>
            </a:lvl6pPr>
            <a:lvl7pPr lvl="6" rtl="0">
              <a:spcBef>
                <a:spcPts val="400"/>
              </a:spcBef>
              <a:spcAft>
                <a:spcPts val="0"/>
              </a:spcAft>
              <a:buClr>
                <a:schemeClr val="dk1"/>
              </a:buClr>
              <a:buSzPts val="1300"/>
              <a:buNone/>
              <a:defRPr>
                <a:solidFill>
                  <a:schemeClr val="dk1"/>
                </a:solidFill>
              </a:defRPr>
            </a:lvl7pPr>
            <a:lvl8pPr lvl="7" rtl="0">
              <a:spcBef>
                <a:spcPts val="400"/>
              </a:spcBef>
              <a:spcAft>
                <a:spcPts val="0"/>
              </a:spcAft>
              <a:buClr>
                <a:schemeClr val="dk1"/>
              </a:buClr>
              <a:buSzPts val="1300"/>
              <a:buNone/>
              <a:defRPr>
                <a:solidFill>
                  <a:schemeClr val="dk1"/>
                </a:solidFill>
              </a:defRPr>
            </a:lvl8pPr>
            <a:lvl9pPr lvl="8" rtl="0">
              <a:spcBef>
                <a:spcPts val="400"/>
              </a:spcBef>
              <a:spcAft>
                <a:spcPts val="0"/>
              </a:spcAft>
              <a:buClr>
                <a:schemeClr val="dk1"/>
              </a:buClr>
              <a:buSzPts val="1300"/>
              <a:buNone/>
              <a:defRPr>
                <a:solidFill>
                  <a:schemeClr val="dk1"/>
                </a:solidFill>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2">
  <p:cSld name="CUSTOM_3_2_1_1_1_1_4">
    <p:bg>
      <p:bgPr>
        <a:solidFill>
          <a:schemeClr val="lt2"/>
        </a:solidFill>
      </p:bgPr>
    </p:bg>
    <p:spTree>
      <p:nvGrpSpPr>
        <p:cNvPr id="1276" name="Shape 1276"/>
        <p:cNvGrpSpPr/>
        <p:nvPr/>
      </p:nvGrpSpPr>
      <p:grpSpPr>
        <a:xfrm>
          <a:off x="0" y="0"/>
          <a:ext cx="0" cy="0"/>
          <a:chOff x="0" y="0"/>
          <a:chExt cx="0" cy="0"/>
        </a:xfrm>
      </p:grpSpPr>
      <p:sp>
        <p:nvSpPr>
          <p:cNvPr id="1277" name="Google Shape;1277;p209"/>
          <p:cNvSpPr txBox="1"/>
          <p:nvPr>
            <p:ph idx="1" type="body"/>
          </p:nvPr>
        </p:nvSpPr>
        <p:spPr>
          <a:xfrm>
            <a:off x="457200"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78" name="Google Shape;1278;p209"/>
          <p:cNvSpPr txBox="1"/>
          <p:nvPr>
            <p:ph idx="2" type="body"/>
          </p:nvPr>
        </p:nvSpPr>
        <p:spPr>
          <a:xfrm>
            <a:off x="2547247" y="1801725"/>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79" name="Google Shape;1279;p209"/>
          <p:cNvSpPr txBox="1"/>
          <p:nvPr>
            <p:ph idx="3" type="body"/>
          </p:nvPr>
        </p:nvSpPr>
        <p:spPr>
          <a:xfrm>
            <a:off x="4637182"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80" name="Google Shape;1280;p209"/>
          <p:cNvSpPr txBox="1"/>
          <p:nvPr>
            <p:ph idx="4" type="subTitle"/>
          </p:nvPr>
        </p:nvSpPr>
        <p:spPr>
          <a:xfrm>
            <a:off x="457200"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81" name="Google Shape;1281;p209"/>
          <p:cNvSpPr txBox="1"/>
          <p:nvPr>
            <p:ph idx="5" type="subTitle"/>
          </p:nvPr>
        </p:nvSpPr>
        <p:spPr>
          <a:xfrm>
            <a:off x="2547191"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82" name="Google Shape;1282;p209"/>
          <p:cNvSpPr txBox="1"/>
          <p:nvPr>
            <p:ph idx="6" type="subTitle"/>
          </p:nvPr>
        </p:nvSpPr>
        <p:spPr>
          <a:xfrm>
            <a:off x="4637182"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283" name="Google Shape;1283;p209"/>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84" name="Google Shape;1284;p209"/>
          <p:cNvSpPr txBox="1"/>
          <p:nvPr>
            <p:ph idx="7" type="body"/>
          </p:nvPr>
        </p:nvSpPr>
        <p:spPr>
          <a:xfrm>
            <a:off x="6727126"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85" name="Google Shape;1285;p209"/>
          <p:cNvSpPr txBox="1"/>
          <p:nvPr>
            <p:ph idx="8" type="subTitle"/>
          </p:nvPr>
        </p:nvSpPr>
        <p:spPr>
          <a:xfrm>
            <a:off x="6727126"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286" name="Shape 1286"/>
        <p:cNvGrpSpPr/>
        <p:nvPr/>
      </p:nvGrpSpPr>
      <p:grpSpPr>
        <a:xfrm>
          <a:off x="0" y="0"/>
          <a:ext cx="0" cy="0"/>
          <a:chOff x="0" y="0"/>
          <a:chExt cx="0" cy="0"/>
        </a:xfrm>
      </p:grpSpPr>
      <p:sp>
        <p:nvSpPr>
          <p:cNvPr id="1287" name="Google Shape;1287;p210"/>
          <p:cNvSpPr txBox="1"/>
          <p:nvPr>
            <p:ph type="ctrTitle"/>
          </p:nvPr>
        </p:nvSpPr>
        <p:spPr>
          <a:xfrm>
            <a:off x="1029150" y="1563750"/>
            <a:ext cx="5715000" cy="2016000"/>
          </a:xfrm>
          <a:prstGeom prst="rect">
            <a:avLst/>
          </a:prstGeom>
        </p:spPr>
        <p:txBody>
          <a:bodyPr anchorCtr="0" anchor="ctr" bIns="34625" lIns="69275" spcFirstLastPara="1" rIns="69275" wrap="square" tIns="34625">
            <a:normAutofit/>
          </a:bodyPr>
          <a:lstStyle>
            <a:lvl1pPr lvl="0" rtl="0">
              <a:spcBef>
                <a:spcPts val="0"/>
              </a:spcBef>
              <a:spcAft>
                <a:spcPts val="0"/>
              </a:spcAft>
              <a:buSzPts val="4000"/>
              <a:buFont typeface="Hanken Grotesk"/>
              <a:buNone/>
              <a:defRPr b="1" sz="4000">
                <a:latin typeface="Hanken Grotesk"/>
                <a:ea typeface="Hanken Grotesk"/>
                <a:cs typeface="Hanken Grotesk"/>
                <a:sym typeface="Hanken Grotesk"/>
              </a:defRPr>
            </a:lvl1pPr>
            <a:lvl2pPr lvl="1" rtl="0"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rtl="0"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rtl="0"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rtl="0"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rtl="0"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rtl="0"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rtl="0"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rtl="0"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288" name="Google Shape;1288;p2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2">
  <p:cSld name="CUSTOM_3_2_4">
    <p:spTree>
      <p:nvGrpSpPr>
        <p:cNvPr id="1289" name="Shape 1289"/>
        <p:cNvGrpSpPr/>
        <p:nvPr/>
      </p:nvGrpSpPr>
      <p:grpSpPr>
        <a:xfrm>
          <a:off x="0" y="0"/>
          <a:ext cx="0" cy="0"/>
          <a:chOff x="0" y="0"/>
          <a:chExt cx="0" cy="0"/>
        </a:xfrm>
      </p:grpSpPr>
      <p:sp>
        <p:nvSpPr>
          <p:cNvPr id="1290" name="Google Shape;1290;p211"/>
          <p:cNvSpPr txBox="1"/>
          <p:nvPr>
            <p:ph idx="1" type="body"/>
          </p:nvPr>
        </p:nvSpPr>
        <p:spPr>
          <a:xfrm>
            <a:off x="1373975" y="2361292"/>
            <a:ext cx="5945700" cy="986100"/>
          </a:xfrm>
          <a:prstGeom prst="rect">
            <a:avLst/>
          </a:prstGeom>
        </p:spPr>
        <p:txBody>
          <a:bodyPr anchorCtr="0" anchor="ctr" bIns="34625" lIns="69275" spcFirstLastPara="1" rIns="69275" wrap="square" tIns="346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291" name="Google Shape;1291;p211"/>
          <p:cNvSpPr txBox="1"/>
          <p:nvPr>
            <p:ph idx="2" type="body"/>
          </p:nvPr>
        </p:nvSpPr>
        <p:spPr>
          <a:xfrm>
            <a:off x="1373975" y="3582596"/>
            <a:ext cx="5945700" cy="986100"/>
          </a:xfrm>
          <a:prstGeom prst="rect">
            <a:avLst/>
          </a:prstGeom>
        </p:spPr>
        <p:txBody>
          <a:bodyPr anchorCtr="0" anchor="ctr" bIns="34625" lIns="69275" spcFirstLastPara="1" rIns="69275" wrap="square" tIns="346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
        <p:nvSpPr>
          <p:cNvPr id="1292" name="Google Shape;1292;p211"/>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93" name="Google Shape;1293;p211"/>
          <p:cNvSpPr txBox="1"/>
          <p:nvPr>
            <p:ph idx="3" type="body"/>
          </p:nvPr>
        </p:nvSpPr>
        <p:spPr>
          <a:xfrm>
            <a:off x="1373975" y="1140000"/>
            <a:ext cx="5945700" cy="986100"/>
          </a:xfrm>
          <a:prstGeom prst="rect">
            <a:avLst/>
          </a:prstGeom>
        </p:spPr>
        <p:txBody>
          <a:bodyPr anchorCtr="0" anchor="ctr" bIns="34625" lIns="69275" spcFirstLastPara="1" rIns="69275" wrap="square" tIns="34625">
            <a:normAutofit/>
          </a:bodyPr>
          <a:lstStyle>
            <a:lvl1pPr indent="-317500" lvl="0" marL="457200" rtl="0">
              <a:spcBef>
                <a:spcPts val="700"/>
              </a:spcBef>
              <a:spcAft>
                <a:spcPts val="0"/>
              </a:spcAft>
              <a:buClr>
                <a:schemeClr val="dk1"/>
              </a:buClr>
              <a:buSzPts val="1400"/>
              <a:buChar char="•"/>
              <a:defRPr sz="1400">
                <a:solidFill>
                  <a:schemeClr val="dk1"/>
                </a:solidFill>
              </a:defRPr>
            </a:lvl1pPr>
            <a:lvl2pPr indent="-342900" lvl="1" marL="914400" rtl="0">
              <a:spcBef>
                <a:spcPts val="1000"/>
              </a:spcBef>
              <a:spcAft>
                <a:spcPts val="0"/>
              </a:spcAft>
              <a:buClr>
                <a:schemeClr val="dk1"/>
              </a:buClr>
              <a:buSzPts val="1800"/>
              <a:buChar char="•"/>
              <a:defRPr>
                <a:solidFill>
                  <a:schemeClr val="dk1"/>
                </a:solidFill>
              </a:defRPr>
            </a:lvl2pPr>
            <a:lvl3pPr indent="-323850" lvl="2" marL="1371600" rtl="0">
              <a:spcBef>
                <a:spcPts val="1000"/>
              </a:spcBef>
              <a:spcAft>
                <a:spcPts val="0"/>
              </a:spcAft>
              <a:buClr>
                <a:schemeClr val="dk1"/>
              </a:buClr>
              <a:buSzPts val="1500"/>
              <a:buChar char="•"/>
              <a:defRPr>
                <a:solidFill>
                  <a:schemeClr val="dk1"/>
                </a:solidFill>
              </a:defRPr>
            </a:lvl3pPr>
            <a:lvl4pPr indent="-311150" lvl="3" marL="1828800" rtl="0">
              <a:spcBef>
                <a:spcPts val="1000"/>
              </a:spcBef>
              <a:spcAft>
                <a:spcPts val="0"/>
              </a:spcAft>
              <a:buClr>
                <a:schemeClr val="dk1"/>
              </a:buClr>
              <a:buSzPts val="1300"/>
              <a:buChar char="•"/>
              <a:defRPr>
                <a:solidFill>
                  <a:schemeClr val="dk1"/>
                </a:solidFill>
              </a:defRPr>
            </a:lvl4pPr>
            <a:lvl5pPr indent="-311150" lvl="4" marL="2286000" rtl="0">
              <a:spcBef>
                <a:spcPts val="1000"/>
              </a:spcBef>
              <a:spcAft>
                <a:spcPts val="0"/>
              </a:spcAft>
              <a:buClr>
                <a:schemeClr val="dk1"/>
              </a:buClr>
              <a:buSzPts val="1300"/>
              <a:buChar char="•"/>
              <a:defRPr>
                <a:solidFill>
                  <a:schemeClr val="dk1"/>
                </a:solidFill>
              </a:defRPr>
            </a:lvl5pPr>
            <a:lvl6pPr indent="-311150" lvl="5" marL="2743200" rtl="0">
              <a:spcBef>
                <a:spcPts val="1000"/>
              </a:spcBef>
              <a:spcAft>
                <a:spcPts val="0"/>
              </a:spcAft>
              <a:buClr>
                <a:schemeClr val="dk1"/>
              </a:buClr>
              <a:buSzPts val="1300"/>
              <a:buChar char="•"/>
              <a:defRPr>
                <a:solidFill>
                  <a:schemeClr val="dk1"/>
                </a:solidFill>
              </a:defRPr>
            </a:lvl6pPr>
            <a:lvl7pPr indent="-311150" lvl="6" marL="3200400" rtl="0">
              <a:spcBef>
                <a:spcPts val="1000"/>
              </a:spcBef>
              <a:spcAft>
                <a:spcPts val="0"/>
              </a:spcAft>
              <a:buClr>
                <a:schemeClr val="dk1"/>
              </a:buClr>
              <a:buSzPts val="1300"/>
              <a:buChar char="•"/>
              <a:defRPr>
                <a:solidFill>
                  <a:schemeClr val="dk1"/>
                </a:solidFill>
              </a:defRPr>
            </a:lvl7pPr>
            <a:lvl8pPr indent="-311150" lvl="7" marL="3657600" rtl="0">
              <a:spcBef>
                <a:spcPts val="1000"/>
              </a:spcBef>
              <a:spcAft>
                <a:spcPts val="0"/>
              </a:spcAft>
              <a:buClr>
                <a:schemeClr val="dk1"/>
              </a:buClr>
              <a:buSzPts val="1300"/>
              <a:buChar char="•"/>
              <a:defRPr>
                <a:solidFill>
                  <a:schemeClr val="dk1"/>
                </a:solidFill>
              </a:defRPr>
            </a:lvl8pPr>
            <a:lvl9pPr indent="-311150" lvl="8" marL="4114800" rtl="0">
              <a:spcBef>
                <a:spcPts val="1000"/>
              </a:spcBef>
              <a:spcAft>
                <a:spcPts val="1000"/>
              </a:spcAft>
              <a:buClr>
                <a:schemeClr val="dk1"/>
              </a:buClr>
              <a:buSzPts val="1300"/>
              <a:buChar char="•"/>
              <a:defRPr>
                <a:solidFill>
                  <a:schemeClr val="dk1"/>
                </a:solidFill>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2">
  <p:cSld name="CUSTOM_2_1_3">
    <p:spTree>
      <p:nvGrpSpPr>
        <p:cNvPr id="1294" name="Shape 1294"/>
        <p:cNvGrpSpPr/>
        <p:nvPr/>
      </p:nvGrpSpPr>
      <p:grpSpPr>
        <a:xfrm>
          <a:off x="0" y="0"/>
          <a:ext cx="0" cy="0"/>
          <a:chOff x="0" y="0"/>
          <a:chExt cx="0" cy="0"/>
        </a:xfrm>
      </p:grpSpPr>
      <p:sp>
        <p:nvSpPr>
          <p:cNvPr id="1295" name="Google Shape;1295;p212"/>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296" name="Google Shape;1296;p212"/>
          <p:cNvSpPr txBox="1"/>
          <p:nvPr>
            <p:ph idx="1" type="subTitle"/>
          </p:nvPr>
        </p:nvSpPr>
        <p:spPr>
          <a:xfrm>
            <a:off x="457200" y="1142050"/>
            <a:ext cx="5519400" cy="441600"/>
          </a:xfrm>
          <a:prstGeom prst="rect">
            <a:avLst/>
          </a:prstGeom>
        </p:spPr>
        <p:txBody>
          <a:bodyPr anchorCtr="0" anchor="b" bIns="34625" lIns="69275" spcFirstLastPara="1" rIns="69275" wrap="square" tIns="34625">
            <a:normAutofit/>
          </a:bodyPr>
          <a:lstStyle>
            <a:lvl1pPr lvl="0" rtl="0">
              <a:lnSpc>
                <a:spcPct val="100000"/>
              </a:lnSpc>
              <a:spcBef>
                <a:spcPts val="7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40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1 1">
  <p:cSld name="CUSTOM_3_2_1_1_1_1_1_2_1">
    <p:bg>
      <p:bgPr>
        <a:solidFill>
          <a:schemeClr val="lt1"/>
        </a:solidFill>
      </p:bgPr>
    </p:bg>
    <p:spTree>
      <p:nvGrpSpPr>
        <p:cNvPr id="1297" name="Shape 1297"/>
        <p:cNvGrpSpPr/>
        <p:nvPr/>
      </p:nvGrpSpPr>
      <p:grpSpPr>
        <a:xfrm>
          <a:off x="0" y="0"/>
          <a:ext cx="0" cy="0"/>
          <a:chOff x="0" y="0"/>
          <a:chExt cx="0" cy="0"/>
        </a:xfrm>
      </p:grpSpPr>
      <p:sp>
        <p:nvSpPr>
          <p:cNvPr id="1298" name="Google Shape;1298;p213"/>
          <p:cNvSpPr txBox="1"/>
          <p:nvPr>
            <p:ph idx="1" type="body"/>
          </p:nvPr>
        </p:nvSpPr>
        <p:spPr>
          <a:xfrm>
            <a:off x="49117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99" name="Google Shape;1299;p213"/>
          <p:cNvSpPr txBox="1"/>
          <p:nvPr>
            <p:ph idx="2" type="subTitle"/>
          </p:nvPr>
        </p:nvSpPr>
        <p:spPr>
          <a:xfrm>
            <a:off x="491175" y="1253075"/>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00" name="Google Shape;1300;p213"/>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301" name="Google Shape;1301;p213"/>
          <p:cNvSpPr txBox="1"/>
          <p:nvPr>
            <p:ph idx="3" type="body"/>
          </p:nvPr>
        </p:nvSpPr>
        <p:spPr>
          <a:xfrm>
            <a:off x="476210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02" name="Google Shape;1302;p213"/>
          <p:cNvSpPr txBox="1"/>
          <p:nvPr>
            <p:ph idx="4" type="subTitle"/>
          </p:nvPr>
        </p:nvSpPr>
        <p:spPr>
          <a:xfrm>
            <a:off x="4762102" y="1253075"/>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03" name="Google Shape;1303;p213"/>
          <p:cNvSpPr txBox="1"/>
          <p:nvPr>
            <p:ph idx="5" type="body"/>
          </p:nvPr>
        </p:nvSpPr>
        <p:spPr>
          <a:xfrm>
            <a:off x="491113"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04" name="Google Shape;1304;p213"/>
          <p:cNvSpPr txBox="1"/>
          <p:nvPr>
            <p:ph idx="6" type="subTitle"/>
          </p:nvPr>
        </p:nvSpPr>
        <p:spPr>
          <a:xfrm>
            <a:off x="491113" y="3053350"/>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05" name="Google Shape;1305;p213"/>
          <p:cNvSpPr txBox="1"/>
          <p:nvPr>
            <p:ph idx="7" type="body"/>
          </p:nvPr>
        </p:nvSpPr>
        <p:spPr>
          <a:xfrm>
            <a:off x="4762042"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06" name="Google Shape;1306;p213"/>
          <p:cNvSpPr txBox="1"/>
          <p:nvPr>
            <p:ph idx="8" type="subTitle"/>
          </p:nvPr>
        </p:nvSpPr>
        <p:spPr>
          <a:xfrm>
            <a:off x="4762040" y="3053350"/>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1 1">
  <p:cSld name="CUSTOM_3_2_1_1_1_1_2_1">
    <p:bg>
      <p:bgPr>
        <a:solidFill>
          <a:schemeClr val="lt2"/>
        </a:solidFill>
      </p:bgPr>
    </p:bg>
    <p:spTree>
      <p:nvGrpSpPr>
        <p:cNvPr id="1307" name="Shape 1307"/>
        <p:cNvGrpSpPr/>
        <p:nvPr/>
      </p:nvGrpSpPr>
      <p:grpSpPr>
        <a:xfrm>
          <a:off x="0" y="0"/>
          <a:ext cx="0" cy="0"/>
          <a:chOff x="0" y="0"/>
          <a:chExt cx="0" cy="0"/>
        </a:xfrm>
      </p:grpSpPr>
      <p:sp>
        <p:nvSpPr>
          <p:cNvPr id="1308" name="Google Shape;1308;p214"/>
          <p:cNvSpPr/>
          <p:nvPr/>
        </p:nvSpPr>
        <p:spPr>
          <a:xfrm>
            <a:off x="457450" y="1141600"/>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309" name="Google Shape;1309;p214"/>
          <p:cNvSpPr/>
          <p:nvPr/>
        </p:nvSpPr>
        <p:spPr>
          <a:xfrm>
            <a:off x="4704574" y="1141600"/>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310" name="Google Shape;1310;p214"/>
          <p:cNvSpPr txBox="1"/>
          <p:nvPr>
            <p:ph idx="1" type="body"/>
          </p:nvPr>
        </p:nvSpPr>
        <p:spPr>
          <a:xfrm>
            <a:off x="457225" y="1589847"/>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11" name="Google Shape;1311;p214"/>
          <p:cNvSpPr txBox="1"/>
          <p:nvPr>
            <p:ph idx="2" type="body"/>
          </p:nvPr>
        </p:nvSpPr>
        <p:spPr>
          <a:xfrm>
            <a:off x="4704575" y="1589800"/>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12" name="Google Shape;1312;p214"/>
          <p:cNvSpPr txBox="1"/>
          <p:nvPr>
            <p:ph idx="3" type="subTitle"/>
          </p:nvPr>
        </p:nvSpPr>
        <p:spPr>
          <a:xfrm>
            <a:off x="457225" y="1141300"/>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13" name="Google Shape;1313;p214"/>
          <p:cNvSpPr txBox="1"/>
          <p:nvPr>
            <p:ph idx="4" type="subTitle"/>
          </p:nvPr>
        </p:nvSpPr>
        <p:spPr>
          <a:xfrm>
            <a:off x="4704451" y="1141300"/>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14" name="Google Shape;1314;p214"/>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315" name="Google Shape;1315;p214"/>
          <p:cNvSpPr/>
          <p:nvPr/>
        </p:nvSpPr>
        <p:spPr>
          <a:xfrm>
            <a:off x="457450" y="2970425"/>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316" name="Google Shape;1316;p214"/>
          <p:cNvSpPr/>
          <p:nvPr/>
        </p:nvSpPr>
        <p:spPr>
          <a:xfrm>
            <a:off x="4704574" y="2970425"/>
            <a:ext cx="3982200" cy="17049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317" name="Google Shape;1317;p214"/>
          <p:cNvSpPr txBox="1"/>
          <p:nvPr>
            <p:ph idx="5" type="body"/>
          </p:nvPr>
        </p:nvSpPr>
        <p:spPr>
          <a:xfrm>
            <a:off x="457225" y="3418672"/>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18" name="Google Shape;1318;p214"/>
          <p:cNvSpPr txBox="1"/>
          <p:nvPr>
            <p:ph idx="6" type="body"/>
          </p:nvPr>
        </p:nvSpPr>
        <p:spPr>
          <a:xfrm>
            <a:off x="4704575" y="3418625"/>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19" name="Google Shape;1319;p214"/>
          <p:cNvSpPr txBox="1"/>
          <p:nvPr>
            <p:ph idx="7" type="subTitle"/>
          </p:nvPr>
        </p:nvSpPr>
        <p:spPr>
          <a:xfrm>
            <a:off x="457225" y="2970125"/>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20" name="Google Shape;1320;p214"/>
          <p:cNvSpPr txBox="1"/>
          <p:nvPr>
            <p:ph idx="8" type="subTitle"/>
          </p:nvPr>
        </p:nvSpPr>
        <p:spPr>
          <a:xfrm>
            <a:off x="4704451" y="2970125"/>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3">
  <p:cSld name="CUSTOM_3_2_1_1_1_1_5">
    <p:bg>
      <p:bgPr>
        <a:solidFill>
          <a:schemeClr val="lt2"/>
        </a:solidFill>
      </p:bgPr>
    </p:bg>
    <p:spTree>
      <p:nvGrpSpPr>
        <p:cNvPr id="1321" name="Shape 1321"/>
        <p:cNvGrpSpPr/>
        <p:nvPr/>
      </p:nvGrpSpPr>
      <p:grpSpPr>
        <a:xfrm>
          <a:off x="0" y="0"/>
          <a:ext cx="0" cy="0"/>
          <a:chOff x="0" y="0"/>
          <a:chExt cx="0" cy="0"/>
        </a:xfrm>
      </p:grpSpPr>
      <p:sp>
        <p:nvSpPr>
          <p:cNvPr id="1322" name="Google Shape;1322;p215"/>
          <p:cNvSpPr txBox="1"/>
          <p:nvPr>
            <p:ph idx="1" type="body"/>
          </p:nvPr>
        </p:nvSpPr>
        <p:spPr>
          <a:xfrm>
            <a:off x="457200"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23" name="Google Shape;1323;p215"/>
          <p:cNvSpPr txBox="1"/>
          <p:nvPr>
            <p:ph idx="2" type="body"/>
          </p:nvPr>
        </p:nvSpPr>
        <p:spPr>
          <a:xfrm>
            <a:off x="2547247" y="1801725"/>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24" name="Google Shape;1324;p215"/>
          <p:cNvSpPr txBox="1"/>
          <p:nvPr>
            <p:ph idx="3" type="body"/>
          </p:nvPr>
        </p:nvSpPr>
        <p:spPr>
          <a:xfrm>
            <a:off x="4637182"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25" name="Google Shape;1325;p215"/>
          <p:cNvSpPr txBox="1"/>
          <p:nvPr>
            <p:ph idx="4" type="subTitle"/>
          </p:nvPr>
        </p:nvSpPr>
        <p:spPr>
          <a:xfrm>
            <a:off x="457200"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26" name="Google Shape;1326;p215"/>
          <p:cNvSpPr txBox="1"/>
          <p:nvPr>
            <p:ph idx="5" type="subTitle"/>
          </p:nvPr>
        </p:nvSpPr>
        <p:spPr>
          <a:xfrm>
            <a:off x="2547191"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27" name="Google Shape;1327;p215"/>
          <p:cNvSpPr txBox="1"/>
          <p:nvPr>
            <p:ph idx="6" type="subTitle"/>
          </p:nvPr>
        </p:nvSpPr>
        <p:spPr>
          <a:xfrm>
            <a:off x="4637182"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28" name="Google Shape;1328;p215"/>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329" name="Google Shape;1329;p215"/>
          <p:cNvSpPr txBox="1"/>
          <p:nvPr>
            <p:ph idx="7" type="body"/>
          </p:nvPr>
        </p:nvSpPr>
        <p:spPr>
          <a:xfrm>
            <a:off x="6727126" y="1801829"/>
            <a:ext cx="1959600" cy="27702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30" name="Google Shape;1330;p215"/>
          <p:cNvSpPr txBox="1"/>
          <p:nvPr>
            <p:ph idx="8" type="subTitle"/>
          </p:nvPr>
        </p:nvSpPr>
        <p:spPr>
          <a:xfrm>
            <a:off x="6727126" y="1250000"/>
            <a:ext cx="1959600" cy="5940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4">
  <p:cSld name="CUSTOM_3_2_1_1_1_1_6">
    <p:bg>
      <p:bgPr>
        <a:solidFill>
          <a:schemeClr val="lt2"/>
        </a:solidFill>
      </p:bgPr>
    </p:bg>
    <p:spTree>
      <p:nvGrpSpPr>
        <p:cNvPr id="1331" name="Shape 1331"/>
        <p:cNvGrpSpPr/>
        <p:nvPr/>
      </p:nvGrpSpPr>
      <p:grpSpPr>
        <a:xfrm>
          <a:off x="0" y="0"/>
          <a:ext cx="0" cy="0"/>
          <a:chOff x="0" y="0"/>
          <a:chExt cx="0" cy="0"/>
        </a:xfrm>
      </p:grpSpPr>
      <p:sp>
        <p:nvSpPr>
          <p:cNvPr id="1332" name="Google Shape;1332;p216"/>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33" name="Google Shape;1333;p216"/>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34" name="Google Shape;1334;p216"/>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35" name="Google Shape;1335;p216"/>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36" name="Google Shape;1336;p216"/>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37" name="Google Shape;1337;p216"/>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38" name="Google Shape;1338;p216"/>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3">
  <p:cSld name="CUSTOM_3_2_1_1_1_1_1_1_3">
    <p:bg>
      <p:bgPr>
        <a:solidFill>
          <a:schemeClr val="lt1"/>
        </a:solidFill>
      </p:bgPr>
    </p:bg>
    <p:spTree>
      <p:nvGrpSpPr>
        <p:cNvPr id="1339" name="Shape 1339"/>
        <p:cNvGrpSpPr/>
        <p:nvPr/>
      </p:nvGrpSpPr>
      <p:grpSpPr>
        <a:xfrm>
          <a:off x="0" y="0"/>
          <a:ext cx="0" cy="0"/>
          <a:chOff x="0" y="0"/>
          <a:chExt cx="0" cy="0"/>
        </a:xfrm>
      </p:grpSpPr>
      <p:sp>
        <p:nvSpPr>
          <p:cNvPr id="1340" name="Google Shape;1340;p217"/>
          <p:cNvSpPr txBox="1"/>
          <p:nvPr>
            <p:ph idx="1" type="body"/>
          </p:nvPr>
        </p:nvSpPr>
        <p:spPr>
          <a:xfrm>
            <a:off x="2064350" y="114000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41" name="Google Shape;1341;p217"/>
          <p:cNvSpPr txBox="1"/>
          <p:nvPr>
            <p:ph idx="2" type="body"/>
          </p:nvPr>
        </p:nvSpPr>
        <p:spPr>
          <a:xfrm>
            <a:off x="2064350" y="207693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42" name="Google Shape;1342;p217"/>
          <p:cNvSpPr txBox="1"/>
          <p:nvPr>
            <p:ph idx="3" type="subTitle"/>
          </p:nvPr>
        </p:nvSpPr>
        <p:spPr>
          <a:xfrm>
            <a:off x="457200" y="1140077"/>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43" name="Google Shape;1343;p217"/>
          <p:cNvSpPr txBox="1"/>
          <p:nvPr>
            <p:ph idx="4" type="subTitle"/>
          </p:nvPr>
        </p:nvSpPr>
        <p:spPr>
          <a:xfrm>
            <a:off x="457200" y="2076966"/>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44" name="Google Shape;1344;p217"/>
          <p:cNvSpPr txBox="1"/>
          <p:nvPr>
            <p:ph idx="5" type="subTitle"/>
          </p:nvPr>
        </p:nvSpPr>
        <p:spPr>
          <a:xfrm>
            <a:off x="457200" y="3013875"/>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45" name="Google Shape;1345;p217"/>
          <p:cNvSpPr txBox="1"/>
          <p:nvPr>
            <p:ph type="title"/>
          </p:nvPr>
        </p:nvSpPr>
        <p:spPr>
          <a:xfrm>
            <a:off x="457200" y="445025"/>
            <a:ext cx="8229600" cy="572700"/>
          </a:xfrm>
          <a:prstGeom prst="rect">
            <a:avLst/>
          </a:prstGeom>
        </p:spPr>
        <p:txBody>
          <a:bodyPr anchorCtr="0" anchor="ctr" bIns="34625" lIns="69275" spcFirstLastPara="1" rIns="69275" wrap="square" tIns="34625">
            <a:normAutofit/>
          </a:bodyPr>
          <a:lstStyle>
            <a:lvl1pPr lvl="0" rtl="0">
              <a:spcBef>
                <a:spcPts val="0"/>
              </a:spcBef>
              <a:spcAft>
                <a:spcPts val="0"/>
              </a:spcAft>
              <a:buSzPts val="3100"/>
              <a:buFont typeface="Hanken Grotesk"/>
              <a:buNone/>
              <a:defRPr b="1">
                <a:latin typeface="Hanken Grotesk"/>
                <a:ea typeface="Hanken Grotesk"/>
                <a:cs typeface="Hanken Grotesk"/>
                <a:sym typeface="Hanken Grotesk"/>
              </a:defRPr>
            </a:lvl1pPr>
            <a:lvl2pPr lvl="1" rtl="0">
              <a:spcBef>
                <a:spcPts val="0"/>
              </a:spcBef>
              <a:spcAft>
                <a:spcPts val="0"/>
              </a:spcAft>
              <a:buSzPts val="1100"/>
              <a:buFont typeface="Hanken Grotesk"/>
              <a:buNone/>
              <a:defRPr b="1">
                <a:latin typeface="Hanken Grotesk"/>
                <a:ea typeface="Hanken Grotesk"/>
                <a:cs typeface="Hanken Grotesk"/>
                <a:sym typeface="Hanken Grotesk"/>
              </a:defRPr>
            </a:lvl2pPr>
            <a:lvl3pPr lvl="2" rtl="0">
              <a:spcBef>
                <a:spcPts val="0"/>
              </a:spcBef>
              <a:spcAft>
                <a:spcPts val="0"/>
              </a:spcAft>
              <a:buSzPts val="1100"/>
              <a:buFont typeface="Hanken Grotesk"/>
              <a:buNone/>
              <a:defRPr b="1">
                <a:latin typeface="Hanken Grotesk"/>
                <a:ea typeface="Hanken Grotesk"/>
                <a:cs typeface="Hanken Grotesk"/>
                <a:sym typeface="Hanken Grotesk"/>
              </a:defRPr>
            </a:lvl3pPr>
            <a:lvl4pPr lvl="3" rtl="0">
              <a:spcBef>
                <a:spcPts val="0"/>
              </a:spcBef>
              <a:spcAft>
                <a:spcPts val="0"/>
              </a:spcAft>
              <a:buSzPts val="1100"/>
              <a:buFont typeface="Hanken Grotesk"/>
              <a:buNone/>
              <a:defRPr b="1">
                <a:latin typeface="Hanken Grotesk"/>
                <a:ea typeface="Hanken Grotesk"/>
                <a:cs typeface="Hanken Grotesk"/>
                <a:sym typeface="Hanken Grotesk"/>
              </a:defRPr>
            </a:lvl4pPr>
            <a:lvl5pPr lvl="4" rtl="0">
              <a:spcBef>
                <a:spcPts val="0"/>
              </a:spcBef>
              <a:spcAft>
                <a:spcPts val="0"/>
              </a:spcAft>
              <a:buSzPts val="1100"/>
              <a:buFont typeface="Hanken Grotesk"/>
              <a:buNone/>
              <a:defRPr b="1">
                <a:latin typeface="Hanken Grotesk"/>
                <a:ea typeface="Hanken Grotesk"/>
                <a:cs typeface="Hanken Grotesk"/>
                <a:sym typeface="Hanken Grotesk"/>
              </a:defRPr>
            </a:lvl5pPr>
            <a:lvl6pPr lvl="5" rtl="0">
              <a:spcBef>
                <a:spcPts val="0"/>
              </a:spcBef>
              <a:spcAft>
                <a:spcPts val="0"/>
              </a:spcAft>
              <a:buSzPts val="1100"/>
              <a:buFont typeface="Hanken Grotesk"/>
              <a:buNone/>
              <a:defRPr b="1">
                <a:latin typeface="Hanken Grotesk"/>
                <a:ea typeface="Hanken Grotesk"/>
                <a:cs typeface="Hanken Grotesk"/>
                <a:sym typeface="Hanken Grotesk"/>
              </a:defRPr>
            </a:lvl6pPr>
            <a:lvl7pPr lvl="6" rtl="0">
              <a:spcBef>
                <a:spcPts val="0"/>
              </a:spcBef>
              <a:spcAft>
                <a:spcPts val="0"/>
              </a:spcAft>
              <a:buSzPts val="1100"/>
              <a:buFont typeface="Hanken Grotesk"/>
              <a:buNone/>
              <a:defRPr b="1">
                <a:latin typeface="Hanken Grotesk"/>
                <a:ea typeface="Hanken Grotesk"/>
                <a:cs typeface="Hanken Grotesk"/>
                <a:sym typeface="Hanken Grotesk"/>
              </a:defRPr>
            </a:lvl7pPr>
            <a:lvl8pPr lvl="7" rtl="0">
              <a:spcBef>
                <a:spcPts val="0"/>
              </a:spcBef>
              <a:spcAft>
                <a:spcPts val="0"/>
              </a:spcAft>
              <a:buSzPts val="1100"/>
              <a:buFont typeface="Hanken Grotesk"/>
              <a:buNone/>
              <a:defRPr b="1">
                <a:latin typeface="Hanken Grotesk"/>
                <a:ea typeface="Hanken Grotesk"/>
                <a:cs typeface="Hanken Grotesk"/>
                <a:sym typeface="Hanken Grotesk"/>
              </a:defRPr>
            </a:lvl8pPr>
            <a:lvl9pPr lvl="8" rtl="0">
              <a:spcBef>
                <a:spcPts val="0"/>
              </a:spcBef>
              <a:spcAft>
                <a:spcPts val="0"/>
              </a:spcAft>
              <a:buSzPts val="1100"/>
              <a:buFont typeface="Hanken Grotesk"/>
              <a:buNone/>
              <a:defRPr b="1">
                <a:latin typeface="Hanken Grotesk"/>
                <a:ea typeface="Hanken Grotesk"/>
                <a:cs typeface="Hanken Grotesk"/>
                <a:sym typeface="Hanken Grotesk"/>
              </a:defRPr>
            </a:lvl9pPr>
          </a:lstStyle>
          <a:p/>
        </p:txBody>
      </p:sp>
      <p:sp>
        <p:nvSpPr>
          <p:cNvPr id="1346" name="Google Shape;1346;p217"/>
          <p:cNvSpPr txBox="1"/>
          <p:nvPr>
            <p:ph idx="6" type="body"/>
          </p:nvPr>
        </p:nvSpPr>
        <p:spPr>
          <a:xfrm>
            <a:off x="2064350" y="3013870"/>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47" name="Google Shape;1347;p217"/>
          <p:cNvSpPr txBox="1"/>
          <p:nvPr>
            <p:ph idx="7" type="subTitle"/>
          </p:nvPr>
        </p:nvSpPr>
        <p:spPr>
          <a:xfrm>
            <a:off x="457200" y="3950775"/>
            <a:ext cx="1404000" cy="7566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300"/>
              <a:buNone/>
              <a:defRPr/>
            </a:lvl4pPr>
            <a:lvl5pPr lvl="4" rtl="0">
              <a:spcBef>
                <a:spcPts val="400"/>
              </a:spcBef>
              <a:spcAft>
                <a:spcPts val="0"/>
              </a:spcAft>
              <a:buSzPts val="1300"/>
              <a:buNone/>
              <a:defRPr/>
            </a:lvl5pPr>
            <a:lvl6pPr lvl="5" rtl="0">
              <a:spcBef>
                <a:spcPts val="400"/>
              </a:spcBef>
              <a:spcAft>
                <a:spcPts val="0"/>
              </a:spcAft>
              <a:buSzPts val="1300"/>
              <a:buNone/>
              <a:defRPr/>
            </a:lvl6pPr>
            <a:lvl7pPr lvl="6" rtl="0">
              <a:spcBef>
                <a:spcPts val="400"/>
              </a:spcBef>
              <a:spcAft>
                <a:spcPts val="0"/>
              </a:spcAft>
              <a:buSzPts val="1300"/>
              <a:buNone/>
              <a:defRPr/>
            </a:lvl7pPr>
            <a:lvl8pPr lvl="7" rtl="0">
              <a:spcBef>
                <a:spcPts val="400"/>
              </a:spcBef>
              <a:spcAft>
                <a:spcPts val="0"/>
              </a:spcAft>
              <a:buSzPts val="1300"/>
              <a:buNone/>
              <a:defRPr/>
            </a:lvl8pPr>
            <a:lvl9pPr lvl="8" rtl="0">
              <a:spcBef>
                <a:spcPts val="400"/>
              </a:spcBef>
              <a:spcAft>
                <a:spcPts val="0"/>
              </a:spcAft>
              <a:buSzPts val="1300"/>
              <a:buNone/>
              <a:defRPr/>
            </a:lvl9pPr>
          </a:lstStyle>
          <a:p/>
        </p:txBody>
      </p:sp>
      <p:sp>
        <p:nvSpPr>
          <p:cNvPr id="1348" name="Google Shape;1348;p217"/>
          <p:cNvSpPr txBox="1"/>
          <p:nvPr>
            <p:ph idx="8" type="body"/>
          </p:nvPr>
        </p:nvSpPr>
        <p:spPr>
          <a:xfrm>
            <a:off x="2064350" y="3950773"/>
            <a:ext cx="6176100" cy="756600"/>
          </a:xfrm>
          <a:prstGeom prst="rect">
            <a:avLst/>
          </a:prstGeom>
          <a:noFill/>
          <a:ln>
            <a:noFill/>
          </a:ln>
        </p:spPr>
        <p:txBody>
          <a:bodyPr anchorCtr="0" anchor="ctr" bIns="91425" lIns="91425" spcFirstLastPara="1" rIns="91425" wrap="square" tIns="91425">
            <a:normAutofit/>
          </a:bodyPr>
          <a:lstStyle>
            <a:lvl1pPr indent="-304800" lvl="0" marL="457200" rtl="0">
              <a:spcBef>
                <a:spcPts val="70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00" name="Shape 100"/>
        <p:cNvGrpSpPr/>
        <p:nvPr/>
      </p:nvGrpSpPr>
      <p:grpSpPr>
        <a:xfrm>
          <a:off x="0" y="0"/>
          <a:ext cx="0" cy="0"/>
          <a:chOff x="0" y="0"/>
          <a:chExt cx="0" cy="0"/>
        </a:xfrm>
      </p:grpSpPr>
      <p:sp>
        <p:nvSpPr>
          <p:cNvPr id="101" name="Google Shape;101;p2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02" name="Google Shape;102;p23"/>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03" name="Google Shape;103;p23"/>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04" name="Google Shape;104;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105" name="Shape 105"/>
        <p:cNvGrpSpPr/>
        <p:nvPr/>
      </p:nvGrpSpPr>
      <p:grpSpPr>
        <a:xfrm>
          <a:off x="0" y="0"/>
          <a:ext cx="0" cy="0"/>
          <a:chOff x="0" y="0"/>
          <a:chExt cx="0" cy="0"/>
        </a:xfrm>
      </p:grpSpPr>
      <p:sp>
        <p:nvSpPr>
          <p:cNvPr id="106" name="Google Shape;106;p24"/>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800"/>
              <a:buNone/>
              <a:defRPr sz="4500">
                <a:solidFill>
                  <a:srgbClr val="B5D6B2"/>
                </a:solidFill>
                <a:latin typeface="Inter Black"/>
                <a:ea typeface="Inter Black"/>
                <a:cs typeface="Inter Black"/>
                <a:sym typeface="Inter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7" name="Google Shape;107;p24"/>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800"/>
              <a:buNone/>
              <a:defRPr sz="4500">
                <a:solidFill>
                  <a:srgbClr val="B5D6B2"/>
                </a:solidFill>
                <a:latin typeface="Inter Black"/>
                <a:ea typeface="Inter Black"/>
                <a:cs typeface="Inter Black"/>
                <a:sym typeface="Inter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24"/>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800"/>
              <a:buNone/>
              <a:defRPr sz="4500">
                <a:solidFill>
                  <a:srgbClr val="B5D6B2"/>
                </a:solidFill>
                <a:latin typeface="Inter Black"/>
                <a:ea typeface="Inter Black"/>
                <a:cs typeface="Inter Black"/>
                <a:sym typeface="Inter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p24"/>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10" name="Google Shape;110;p24"/>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11" name="Google Shape;111;p24"/>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12" name="Google Shape;112;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113" name="Shape 113"/>
        <p:cNvGrpSpPr/>
        <p:nvPr/>
      </p:nvGrpSpPr>
      <p:grpSpPr>
        <a:xfrm>
          <a:off x="0" y="0"/>
          <a:ext cx="0" cy="0"/>
          <a:chOff x="0" y="0"/>
          <a:chExt cx="0" cy="0"/>
        </a:xfrm>
      </p:grpSpPr>
      <p:sp>
        <p:nvSpPr>
          <p:cNvPr id="114" name="Google Shape;114;p25"/>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115" name="Google Shape;115;p25"/>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116" name="Google Shape;116;p25"/>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117" name="Google Shape;11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118" name="Shape 118"/>
        <p:cNvGrpSpPr/>
        <p:nvPr/>
      </p:nvGrpSpPr>
      <p:grpSpPr>
        <a:xfrm>
          <a:off x="0" y="0"/>
          <a:ext cx="0" cy="0"/>
          <a:chOff x="0" y="0"/>
          <a:chExt cx="0" cy="0"/>
        </a:xfrm>
      </p:grpSpPr>
      <p:sp>
        <p:nvSpPr>
          <p:cNvPr id="119" name="Google Shape;119;p26"/>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0" name="Google Shape;120;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1" name="Google Shape;121;p26"/>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122" name="Google Shape;122;p26"/>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123" name="Google Shape;123;p26"/>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124" name="Google Shape;124;p26"/>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125" name="Google Shape;125;p26"/>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126" name="Shape 126"/>
        <p:cNvGrpSpPr/>
        <p:nvPr/>
      </p:nvGrpSpPr>
      <p:grpSpPr>
        <a:xfrm>
          <a:off x="0" y="0"/>
          <a:ext cx="0" cy="0"/>
          <a:chOff x="0" y="0"/>
          <a:chExt cx="0" cy="0"/>
        </a:xfrm>
      </p:grpSpPr>
      <p:sp>
        <p:nvSpPr>
          <p:cNvPr id="127" name="Google Shape;127;p27"/>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8" name="Google Shape;128;p27"/>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29" name="Google Shape;129;p27"/>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0" name="Google Shape;130;p27"/>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7"/>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2" name="Google Shape;132;p27"/>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3" name="Google Shape;13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134" name="Shape 134"/>
        <p:cNvGrpSpPr/>
        <p:nvPr/>
      </p:nvGrpSpPr>
      <p:grpSpPr>
        <a:xfrm>
          <a:off x="0" y="0"/>
          <a:ext cx="0" cy="0"/>
          <a:chOff x="0" y="0"/>
          <a:chExt cx="0" cy="0"/>
        </a:xfrm>
      </p:grpSpPr>
      <p:sp>
        <p:nvSpPr>
          <p:cNvPr id="135" name="Google Shape;135;p28"/>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6" name="Google Shape;136;p28"/>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7" name="Google Shape;137;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8" name="Google Shape;138;p28"/>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39" name="Google Shape;139;p28"/>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0" name="Google Shape;140;p28"/>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41" name="Google Shape;141;p28"/>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142" name="Shape 142"/>
        <p:cNvGrpSpPr/>
        <p:nvPr/>
      </p:nvGrpSpPr>
      <p:grpSpPr>
        <a:xfrm>
          <a:off x="0" y="0"/>
          <a:ext cx="0" cy="0"/>
          <a:chOff x="0" y="0"/>
          <a:chExt cx="0" cy="0"/>
        </a:xfrm>
      </p:grpSpPr>
      <p:sp>
        <p:nvSpPr>
          <p:cNvPr id="143" name="Google Shape;143;p29"/>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44" name="Google Shape;144;p29"/>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45" name="Google Shape;145;p29"/>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6" name="Google Shape;146;p29"/>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29"/>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8" name="Google Shape;148;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9" name="Google Shape;149;p29"/>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150" name="Shape 150"/>
        <p:cNvGrpSpPr/>
        <p:nvPr/>
      </p:nvGrpSpPr>
      <p:grpSpPr>
        <a:xfrm>
          <a:off x="0" y="0"/>
          <a:ext cx="0" cy="0"/>
          <a:chOff x="0" y="0"/>
          <a:chExt cx="0" cy="0"/>
        </a:xfrm>
      </p:grpSpPr>
      <p:sp>
        <p:nvSpPr>
          <p:cNvPr id="151" name="Google Shape;151;p30"/>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p:txBody>
      </p:sp>
      <p:sp>
        <p:nvSpPr>
          <p:cNvPr id="152" name="Google Shape;152;p30"/>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153" name="Google Shape;153;p30"/>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54" name="Google Shape;154;p30"/>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155" name="Google Shape;155;p30"/>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56" name="Google Shape;156;p30"/>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157" name="Google Shape;157;p30"/>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158" name="Shape 158"/>
        <p:cNvGrpSpPr/>
        <p:nvPr/>
      </p:nvGrpSpPr>
      <p:grpSpPr>
        <a:xfrm>
          <a:off x="0" y="0"/>
          <a:ext cx="0" cy="0"/>
          <a:chOff x="0" y="0"/>
          <a:chExt cx="0" cy="0"/>
        </a:xfrm>
      </p:grpSpPr>
      <p:sp>
        <p:nvSpPr>
          <p:cNvPr id="159" name="Google Shape;159;p31"/>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 name="Google Shape;160;p31"/>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61" name="Google Shape;161;p31"/>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62" name="Google Shape;162;p31"/>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63" name="Google Shape;163;p31"/>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164" name="Shape 164"/>
        <p:cNvGrpSpPr/>
        <p:nvPr/>
      </p:nvGrpSpPr>
      <p:grpSpPr>
        <a:xfrm>
          <a:off x="0" y="0"/>
          <a:ext cx="0" cy="0"/>
          <a:chOff x="0" y="0"/>
          <a:chExt cx="0" cy="0"/>
        </a:xfrm>
      </p:grpSpPr>
      <p:sp>
        <p:nvSpPr>
          <p:cNvPr id="165" name="Google Shape;165;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 name="Google Shape;166;p32"/>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67" name="Google Shape;167;p32"/>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168" name="Shape 168"/>
        <p:cNvGrpSpPr/>
        <p:nvPr/>
      </p:nvGrpSpPr>
      <p:grpSpPr>
        <a:xfrm>
          <a:off x="0" y="0"/>
          <a:ext cx="0" cy="0"/>
          <a:chOff x="0" y="0"/>
          <a:chExt cx="0" cy="0"/>
        </a:xfrm>
      </p:grpSpPr>
      <p:sp>
        <p:nvSpPr>
          <p:cNvPr id="169" name="Google Shape;169;p3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0" name="Google Shape;170;p33"/>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71" name="Google Shape;171;p33"/>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172" name="Shape 172"/>
        <p:cNvGrpSpPr/>
        <p:nvPr/>
      </p:nvGrpSpPr>
      <p:grpSpPr>
        <a:xfrm>
          <a:off x="0" y="0"/>
          <a:ext cx="0" cy="0"/>
          <a:chOff x="0" y="0"/>
          <a:chExt cx="0" cy="0"/>
        </a:xfrm>
      </p:grpSpPr>
      <p:sp>
        <p:nvSpPr>
          <p:cNvPr id="173" name="Google Shape;173;p3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 name="Google Shape;174;p34"/>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rtl="0">
              <a:lnSpc>
                <a:spcPct val="125000"/>
              </a:lnSpc>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75" name="Google Shape;175;p34"/>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176" name="Shape 176"/>
        <p:cNvGrpSpPr/>
        <p:nvPr/>
      </p:nvGrpSpPr>
      <p:grpSpPr>
        <a:xfrm>
          <a:off x="0" y="0"/>
          <a:ext cx="0" cy="0"/>
          <a:chOff x="0" y="0"/>
          <a:chExt cx="0" cy="0"/>
        </a:xfrm>
      </p:grpSpPr>
      <p:sp>
        <p:nvSpPr>
          <p:cNvPr id="177" name="Google Shape;177;p3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78" name="Google Shape;178;p35"/>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79" name="Google Shape;179;p35"/>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180" name="Google Shape;180;p35"/>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181" name="Google Shape;181;p35"/>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Sections">
  <p:cSld name="4-Sections">
    <p:spTree>
      <p:nvGrpSpPr>
        <p:cNvPr id="182" name="Shape 182"/>
        <p:cNvGrpSpPr/>
        <p:nvPr/>
      </p:nvGrpSpPr>
      <p:grpSpPr>
        <a:xfrm>
          <a:off x="0" y="0"/>
          <a:ext cx="0" cy="0"/>
          <a:chOff x="0" y="0"/>
          <a:chExt cx="0" cy="0"/>
        </a:xfrm>
      </p:grpSpPr>
      <p:sp>
        <p:nvSpPr>
          <p:cNvPr id="183" name="Google Shape;183;p36"/>
          <p:cNvSpPr txBox="1"/>
          <p:nvPr>
            <p:ph type="title"/>
          </p:nvPr>
        </p:nvSpPr>
        <p:spPr>
          <a:xfrm>
            <a:off x="457200" y="342900"/>
            <a:ext cx="8229600" cy="594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4" name="Google Shape;184;p36"/>
          <p:cNvSpPr txBox="1"/>
          <p:nvPr>
            <p:ph idx="1" type="body"/>
          </p:nvPr>
        </p:nvSpPr>
        <p:spPr>
          <a:xfrm>
            <a:off x="457200"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5" name="Google Shape;185;p36"/>
          <p:cNvSpPr txBox="1"/>
          <p:nvPr>
            <p:ph idx="2" type="body"/>
          </p:nvPr>
        </p:nvSpPr>
        <p:spPr>
          <a:xfrm>
            <a:off x="2539746"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6" name="Google Shape;186;p36"/>
          <p:cNvSpPr txBox="1"/>
          <p:nvPr>
            <p:ph idx="10" type="dt"/>
          </p:nvPr>
        </p:nvSpPr>
        <p:spPr>
          <a:xfrm>
            <a:off x="457200" y="4800600"/>
            <a:ext cx="2229000" cy="240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7" name="Google Shape;187;p36"/>
          <p:cNvSpPr txBox="1"/>
          <p:nvPr>
            <p:ph idx="11" type="ftr"/>
          </p:nvPr>
        </p:nvSpPr>
        <p:spPr>
          <a:xfrm>
            <a:off x="2775585" y="4800600"/>
            <a:ext cx="3592800" cy="2406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8" name="Google Shape;188;p36"/>
          <p:cNvSpPr txBox="1"/>
          <p:nvPr>
            <p:ph idx="12" type="sldNum"/>
          </p:nvPr>
        </p:nvSpPr>
        <p:spPr>
          <a:xfrm>
            <a:off x="6865620" y="4800600"/>
            <a:ext cx="1821300" cy="240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89" name="Google Shape;189;p36"/>
          <p:cNvSpPr txBox="1"/>
          <p:nvPr>
            <p:ph idx="3" type="body"/>
          </p:nvPr>
        </p:nvSpPr>
        <p:spPr>
          <a:xfrm>
            <a:off x="457200" y="1059180"/>
            <a:ext cx="1982100" cy="7101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rtl="0" algn="l">
              <a:lnSpc>
                <a:spcPct val="150000"/>
              </a:lnSpc>
              <a:spcBef>
                <a:spcPts val="1200"/>
              </a:spcBef>
              <a:spcAft>
                <a:spcPts val="0"/>
              </a:spcAft>
              <a:buClr>
                <a:schemeClr val="dk1"/>
              </a:buClr>
              <a:buSzPts val="1500"/>
              <a:buNone/>
              <a:defRPr b="1" sz="1500"/>
            </a:lvl2pPr>
            <a:lvl3pPr indent="-228600" lvl="2" marL="1371600" rtl="0" algn="l">
              <a:lnSpc>
                <a:spcPct val="150000"/>
              </a:lnSpc>
              <a:spcBef>
                <a:spcPts val="1200"/>
              </a:spcBef>
              <a:spcAft>
                <a:spcPts val="0"/>
              </a:spcAft>
              <a:buClr>
                <a:schemeClr val="dk1"/>
              </a:buClr>
              <a:buSzPts val="1400"/>
              <a:buNone/>
              <a:defRPr b="1" sz="1400"/>
            </a:lvl3pPr>
            <a:lvl4pPr indent="-228600" lvl="3" marL="1828800" rtl="0" algn="l">
              <a:lnSpc>
                <a:spcPct val="150000"/>
              </a:lnSpc>
              <a:spcBef>
                <a:spcPts val="1200"/>
              </a:spcBef>
              <a:spcAft>
                <a:spcPts val="0"/>
              </a:spcAft>
              <a:buClr>
                <a:schemeClr val="dk1"/>
              </a:buClr>
              <a:buSzPts val="1200"/>
              <a:buNone/>
              <a:defRPr b="1" sz="1200"/>
            </a:lvl4pPr>
            <a:lvl5pPr indent="-228600" lvl="4" marL="2286000" rtl="0" algn="l">
              <a:lnSpc>
                <a:spcPct val="15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
        <p:nvSpPr>
          <p:cNvPr id="190" name="Google Shape;190;p36"/>
          <p:cNvSpPr txBox="1"/>
          <p:nvPr>
            <p:ph idx="4" type="body"/>
          </p:nvPr>
        </p:nvSpPr>
        <p:spPr>
          <a:xfrm>
            <a:off x="2539746" y="1059180"/>
            <a:ext cx="1982100" cy="7101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rtl="0" algn="l">
              <a:lnSpc>
                <a:spcPct val="150000"/>
              </a:lnSpc>
              <a:spcBef>
                <a:spcPts val="1200"/>
              </a:spcBef>
              <a:spcAft>
                <a:spcPts val="0"/>
              </a:spcAft>
              <a:buClr>
                <a:schemeClr val="dk1"/>
              </a:buClr>
              <a:buSzPts val="1500"/>
              <a:buNone/>
              <a:defRPr b="1" sz="1500"/>
            </a:lvl2pPr>
            <a:lvl3pPr indent="-228600" lvl="2" marL="1371600" rtl="0" algn="l">
              <a:lnSpc>
                <a:spcPct val="150000"/>
              </a:lnSpc>
              <a:spcBef>
                <a:spcPts val="1200"/>
              </a:spcBef>
              <a:spcAft>
                <a:spcPts val="0"/>
              </a:spcAft>
              <a:buClr>
                <a:schemeClr val="dk1"/>
              </a:buClr>
              <a:buSzPts val="1400"/>
              <a:buNone/>
              <a:defRPr b="1" sz="1400"/>
            </a:lvl3pPr>
            <a:lvl4pPr indent="-228600" lvl="3" marL="1828800" rtl="0" algn="l">
              <a:lnSpc>
                <a:spcPct val="150000"/>
              </a:lnSpc>
              <a:spcBef>
                <a:spcPts val="1200"/>
              </a:spcBef>
              <a:spcAft>
                <a:spcPts val="0"/>
              </a:spcAft>
              <a:buClr>
                <a:schemeClr val="dk1"/>
              </a:buClr>
              <a:buSzPts val="1200"/>
              <a:buNone/>
              <a:defRPr b="1" sz="1200"/>
            </a:lvl4pPr>
            <a:lvl5pPr indent="-228600" lvl="4" marL="2286000" rtl="0" algn="l">
              <a:lnSpc>
                <a:spcPct val="15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
        <p:nvSpPr>
          <p:cNvPr id="191" name="Google Shape;191;p36"/>
          <p:cNvSpPr txBox="1"/>
          <p:nvPr>
            <p:ph idx="5" type="body"/>
          </p:nvPr>
        </p:nvSpPr>
        <p:spPr>
          <a:xfrm>
            <a:off x="4622292"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92" name="Google Shape;192;p36"/>
          <p:cNvSpPr txBox="1"/>
          <p:nvPr>
            <p:ph idx="6" type="body"/>
          </p:nvPr>
        </p:nvSpPr>
        <p:spPr>
          <a:xfrm>
            <a:off x="6704838" y="1877673"/>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93" name="Google Shape;193;p36"/>
          <p:cNvSpPr txBox="1"/>
          <p:nvPr>
            <p:ph idx="7" type="body"/>
          </p:nvPr>
        </p:nvSpPr>
        <p:spPr>
          <a:xfrm>
            <a:off x="4622292" y="1059180"/>
            <a:ext cx="1982100" cy="7101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rtl="0" algn="l">
              <a:lnSpc>
                <a:spcPct val="150000"/>
              </a:lnSpc>
              <a:spcBef>
                <a:spcPts val="1200"/>
              </a:spcBef>
              <a:spcAft>
                <a:spcPts val="0"/>
              </a:spcAft>
              <a:buClr>
                <a:schemeClr val="dk1"/>
              </a:buClr>
              <a:buSzPts val="1500"/>
              <a:buNone/>
              <a:defRPr b="1" sz="1500"/>
            </a:lvl2pPr>
            <a:lvl3pPr indent="-228600" lvl="2" marL="1371600" rtl="0" algn="l">
              <a:lnSpc>
                <a:spcPct val="150000"/>
              </a:lnSpc>
              <a:spcBef>
                <a:spcPts val="1200"/>
              </a:spcBef>
              <a:spcAft>
                <a:spcPts val="0"/>
              </a:spcAft>
              <a:buClr>
                <a:schemeClr val="dk1"/>
              </a:buClr>
              <a:buSzPts val="1400"/>
              <a:buNone/>
              <a:defRPr b="1" sz="1400"/>
            </a:lvl3pPr>
            <a:lvl4pPr indent="-228600" lvl="3" marL="1828800" rtl="0" algn="l">
              <a:lnSpc>
                <a:spcPct val="150000"/>
              </a:lnSpc>
              <a:spcBef>
                <a:spcPts val="1200"/>
              </a:spcBef>
              <a:spcAft>
                <a:spcPts val="0"/>
              </a:spcAft>
              <a:buClr>
                <a:schemeClr val="dk1"/>
              </a:buClr>
              <a:buSzPts val="1200"/>
              <a:buNone/>
              <a:defRPr b="1" sz="1200"/>
            </a:lvl4pPr>
            <a:lvl5pPr indent="-228600" lvl="4" marL="2286000" rtl="0" algn="l">
              <a:lnSpc>
                <a:spcPct val="15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
        <p:nvSpPr>
          <p:cNvPr id="194" name="Google Shape;194;p36"/>
          <p:cNvSpPr txBox="1"/>
          <p:nvPr>
            <p:ph idx="8" type="body"/>
          </p:nvPr>
        </p:nvSpPr>
        <p:spPr>
          <a:xfrm>
            <a:off x="6704838" y="1059180"/>
            <a:ext cx="1982100" cy="710100"/>
          </a:xfrm>
          <a:prstGeom prst="rect">
            <a:avLst/>
          </a:prstGeom>
          <a:noFill/>
          <a:ln>
            <a:noFill/>
          </a:ln>
        </p:spPr>
        <p:txBody>
          <a:bodyPr anchorCtr="0" anchor="b" bIns="34275" lIns="68575" spcFirstLastPara="1" rIns="68575" wrap="square" tIns="34275">
            <a:noAutofit/>
          </a:bodyPr>
          <a:lstStyle>
            <a:lvl1pPr indent="-228600" lvl="0" marL="457200" rtl="0" algn="l">
              <a:lnSpc>
                <a:spcPct val="100000"/>
              </a:lnSpc>
              <a:spcBef>
                <a:spcPts val="900"/>
              </a:spcBef>
              <a:spcAft>
                <a:spcPts val="0"/>
              </a:spcAft>
              <a:buClr>
                <a:schemeClr val="dk1"/>
              </a:buClr>
              <a:buSzPts val="1700"/>
              <a:buNone/>
              <a:defRPr b="1" sz="1700">
                <a:latin typeface="Libre Franklin Medium"/>
                <a:ea typeface="Libre Franklin Medium"/>
                <a:cs typeface="Libre Franklin Medium"/>
                <a:sym typeface="Libre Franklin Medium"/>
              </a:defRPr>
            </a:lvl1pPr>
            <a:lvl2pPr indent="-228600" lvl="1" marL="914400" rtl="0" algn="l">
              <a:lnSpc>
                <a:spcPct val="150000"/>
              </a:lnSpc>
              <a:spcBef>
                <a:spcPts val="1200"/>
              </a:spcBef>
              <a:spcAft>
                <a:spcPts val="0"/>
              </a:spcAft>
              <a:buClr>
                <a:schemeClr val="dk1"/>
              </a:buClr>
              <a:buSzPts val="1500"/>
              <a:buNone/>
              <a:defRPr b="1" sz="1500"/>
            </a:lvl2pPr>
            <a:lvl3pPr indent="-228600" lvl="2" marL="1371600" rtl="0" algn="l">
              <a:lnSpc>
                <a:spcPct val="150000"/>
              </a:lnSpc>
              <a:spcBef>
                <a:spcPts val="1200"/>
              </a:spcBef>
              <a:spcAft>
                <a:spcPts val="0"/>
              </a:spcAft>
              <a:buClr>
                <a:schemeClr val="dk1"/>
              </a:buClr>
              <a:buSzPts val="1400"/>
              <a:buNone/>
              <a:defRPr b="1" sz="1400"/>
            </a:lvl3pPr>
            <a:lvl4pPr indent="-228600" lvl="3" marL="1828800" rtl="0" algn="l">
              <a:lnSpc>
                <a:spcPct val="150000"/>
              </a:lnSpc>
              <a:spcBef>
                <a:spcPts val="1200"/>
              </a:spcBef>
              <a:spcAft>
                <a:spcPts val="0"/>
              </a:spcAft>
              <a:buClr>
                <a:schemeClr val="dk1"/>
              </a:buClr>
              <a:buSzPts val="1200"/>
              <a:buNone/>
              <a:defRPr b="1" sz="1200"/>
            </a:lvl4pPr>
            <a:lvl5pPr indent="-228600" lvl="4" marL="2286000" rtl="0" algn="l">
              <a:lnSpc>
                <a:spcPct val="15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9" name="Shape 199"/>
        <p:cNvGrpSpPr/>
        <p:nvPr/>
      </p:nvGrpSpPr>
      <p:grpSpPr>
        <a:xfrm>
          <a:off x="0" y="0"/>
          <a:ext cx="0" cy="0"/>
          <a:chOff x="0" y="0"/>
          <a:chExt cx="0" cy="0"/>
        </a:xfrm>
      </p:grpSpPr>
      <p:sp>
        <p:nvSpPr>
          <p:cNvPr id="200" name="Google Shape;200;p38"/>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rtl="0">
              <a:spcBef>
                <a:spcPts val="0"/>
              </a:spcBef>
              <a:spcAft>
                <a:spcPts val="0"/>
              </a:spcAft>
              <a:buSzPts val="4000"/>
              <a:buFont typeface="Hanken Grotesk"/>
              <a:buNone/>
              <a:defRPr b="1" sz="4000">
                <a:latin typeface="Hanken Grotesk"/>
                <a:ea typeface="Hanken Grotesk"/>
                <a:cs typeface="Hanken Grotesk"/>
                <a:sym typeface="Hanken Grotesk"/>
              </a:defRPr>
            </a:lvl1pPr>
            <a:lvl2pPr lvl="1" rtl="0"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rtl="0"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rtl="0"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rtl="0"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rtl="0"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rtl="0"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rtl="0"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rtl="0"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201" name="Google Shape;201;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202" name="Shape 202"/>
        <p:cNvGrpSpPr/>
        <p:nvPr/>
      </p:nvGrpSpPr>
      <p:grpSpPr>
        <a:xfrm>
          <a:off x="0" y="0"/>
          <a:ext cx="0" cy="0"/>
          <a:chOff x="0" y="0"/>
          <a:chExt cx="0" cy="0"/>
        </a:xfrm>
      </p:grpSpPr>
      <p:sp>
        <p:nvSpPr>
          <p:cNvPr id="203" name="Google Shape;203;p3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204" name="Google Shape;204;p39"/>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2_1">
    <p:spTree>
      <p:nvGrpSpPr>
        <p:cNvPr id="205" name="Shape 205"/>
        <p:cNvGrpSpPr/>
        <p:nvPr/>
      </p:nvGrpSpPr>
      <p:grpSpPr>
        <a:xfrm>
          <a:off x="0" y="0"/>
          <a:ext cx="0" cy="0"/>
          <a:chOff x="0" y="0"/>
          <a:chExt cx="0" cy="0"/>
        </a:xfrm>
      </p:grpSpPr>
      <p:sp>
        <p:nvSpPr>
          <p:cNvPr id="206" name="Google Shape;206;p40"/>
          <p:cNvSpPr txBox="1"/>
          <p:nvPr>
            <p:ph type="title"/>
          </p:nvPr>
        </p:nvSpPr>
        <p:spPr>
          <a:xfrm>
            <a:off x="411950" y="342900"/>
            <a:ext cx="83202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1pPr>
            <a:lvl2pPr lvl="1"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2pPr>
            <a:lvl3pPr lvl="2"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3pPr>
            <a:lvl4pPr lvl="3"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4pPr>
            <a:lvl5pPr lvl="4"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5pPr>
            <a:lvl6pPr lvl="5"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6pPr>
            <a:lvl7pPr lvl="6"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7pPr>
            <a:lvl8pPr lvl="7"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8pPr>
            <a:lvl9pPr lvl="8"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1">
  <p:cSld name="CUSTOM_2_1_1">
    <p:spTree>
      <p:nvGrpSpPr>
        <p:cNvPr id="207" name="Shape 207"/>
        <p:cNvGrpSpPr/>
        <p:nvPr/>
      </p:nvGrpSpPr>
      <p:grpSpPr>
        <a:xfrm>
          <a:off x="0" y="0"/>
          <a:ext cx="0" cy="0"/>
          <a:chOff x="0" y="0"/>
          <a:chExt cx="0" cy="0"/>
        </a:xfrm>
      </p:grpSpPr>
      <p:sp>
        <p:nvSpPr>
          <p:cNvPr id="208" name="Google Shape;208;p4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209" name="Google Shape;209;p41"/>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210" name="Shape 210"/>
        <p:cNvGrpSpPr/>
        <p:nvPr/>
      </p:nvGrpSpPr>
      <p:grpSpPr>
        <a:xfrm>
          <a:off x="0" y="0"/>
          <a:ext cx="0" cy="0"/>
          <a:chOff x="0" y="0"/>
          <a:chExt cx="0" cy="0"/>
        </a:xfrm>
      </p:grpSpPr>
      <p:sp>
        <p:nvSpPr>
          <p:cNvPr id="211" name="Google Shape;211;p4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212" name="Google Shape;212;p42"/>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213" name="Shape 213"/>
        <p:cNvGrpSpPr/>
        <p:nvPr/>
      </p:nvGrpSpPr>
      <p:grpSpPr>
        <a:xfrm>
          <a:off x="0" y="0"/>
          <a:ext cx="0" cy="0"/>
          <a:chOff x="0" y="0"/>
          <a:chExt cx="0" cy="0"/>
        </a:xfrm>
      </p:grpSpPr>
      <p:sp>
        <p:nvSpPr>
          <p:cNvPr id="214" name="Google Shape;214;p43"/>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15" name="Google Shape;215;p43"/>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16" name="Google Shape;216;p4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217" name="Google Shape;217;p43"/>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218" name="Shape 218"/>
        <p:cNvGrpSpPr/>
        <p:nvPr/>
      </p:nvGrpSpPr>
      <p:grpSpPr>
        <a:xfrm>
          <a:off x="0" y="0"/>
          <a:ext cx="0" cy="0"/>
          <a:chOff x="0" y="0"/>
          <a:chExt cx="0" cy="0"/>
        </a:xfrm>
      </p:grpSpPr>
      <p:sp>
        <p:nvSpPr>
          <p:cNvPr id="219" name="Google Shape;219;p44"/>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20" name="Google Shape;220;p44"/>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21" name="Google Shape;221;p4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222" name="Google Shape;222;p44"/>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223" name="Shape 223"/>
        <p:cNvGrpSpPr/>
        <p:nvPr/>
      </p:nvGrpSpPr>
      <p:grpSpPr>
        <a:xfrm>
          <a:off x="0" y="0"/>
          <a:ext cx="0" cy="0"/>
          <a:chOff x="0" y="0"/>
          <a:chExt cx="0" cy="0"/>
        </a:xfrm>
      </p:grpSpPr>
      <p:sp>
        <p:nvSpPr>
          <p:cNvPr id="224" name="Google Shape;224;p45"/>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25" name="Google Shape;225;p45"/>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26" name="Google Shape;226;p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227" name="Google Shape;227;p45"/>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228" name="Shape 228"/>
        <p:cNvGrpSpPr/>
        <p:nvPr/>
      </p:nvGrpSpPr>
      <p:grpSpPr>
        <a:xfrm>
          <a:off x="0" y="0"/>
          <a:ext cx="0" cy="0"/>
          <a:chOff x="0" y="0"/>
          <a:chExt cx="0" cy="0"/>
        </a:xfrm>
      </p:grpSpPr>
      <p:sp>
        <p:nvSpPr>
          <p:cNvPr id="229" name="Google Shape;229;p46"/>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30" name="Google Shape;230;p46"/>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31" name="Google Shape;231;p46"/>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32" name="Google Shape;232;p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cxnSp>
        <p:nvCxnSpPr>
          <p:cNvPr id="233" name="Google Shape;233;p46"/>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34" name="Google Shape;234;p46"/>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35" name="Google Shape;235;p46"/>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236" name="Shape 236"/>
        <p:cNvGrpSpPr/>
        <p:nvPr/>
      </p:nvGrpSpPr>
      <p:grpSpPr>
        <a:xfrm>
          <a:off x="0" y="0"/>
          <a:ext cx="0" cy="0"/>
          <a:chOff x="0" y="0"/>
          <a:chExt cx="0" cy="0"/>
        </a:xfrm>
      </p:grpSpPr>
      <p:sp>
        <p:nvSpPr>
          <p:cNvPr id="237" name="Google Shape;237;p47"/>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238" name="Google Shape;238;p47"/>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39" name="Google Shape;239;p47"/>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40" name="Google Shape;240;p47"/>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241" name="Google Shape;241;p47"/>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42" name="Google Shape;242;p47"/>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243" name="Google Shape;243;p47"/>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244" name="Google Shape;244;p47"/>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45" name="Google Shape;245;p47"/>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46" name="Google Shape;246;p47"/>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247" name="Shape 247"/>
        <p:cNvGrpSpPr/>
        <p:nvPr/>
      </p:nvGrpSpPr>
      <p:grpSpPr>
        <a:xfrm>
          <a:off x="0" y="0"/>
          <a:ext cx="0" cy="0"/>
          <a:chOff x="0" y="0"/>
          <a:chExt cx="0" cy="0"/>
        </a:xfrm>
      </p:grpSpPr>
      <p:sp>
        <p:nvSpPr>
          <p:cNvPr id="248" name="Google Shape;248;p48"/>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49" name="Google Shape;249;p48"/>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50" name="Google Shape;250;p48"/>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51" name="Google Shape;251;p4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252" name="Shape 252"/>
        <p:cNvGrpSpPr/>
        <p:nvPr/>
      </p:nvGrpSpPr>
      <p:grpSpPr>
        <a:xfrm>
          <a:off x="0" y="0"/>
          <a:ext cx="0" cy="0"/>
          <a:chOff x="0" y="0"/>
          <a:chExt cx="0" cy="0"/>
        </a:xfrm>
      </p:grpSpPr>
      <p:sp>
        <p:nvSpPr>
          <p:cNvPr id="253" name="Google Shape;253;p49"/>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200"/>
              <a:buNone/>
              <a:defRPr sz="4500">
                <a:solidFill>
                  <a:srgbClr val="B5D6B2"/>
                </a:solidFill>
                <a:latin typeface="Inter Black"/>
                <a:ea typeface="Inter Black"/>
                <a:cs typeface="Inter Black"/>
                <a:sym typeface="Inter Black"/>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54" name="Google Shape;254;p49"/>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200"/>
              <a:buNone/>
              <a:defRPr sz="4500">
                <a:solidFill>
                  <a:srgbClr val="B5D6B2"/>
                </a:solidFill>
                <a:latin typeface="Inter Black"/>
                <a:ea typeface="Inter Black"/>
                <a:cs typeface="Inter Black"/>
                <a:sym typeface="Inter Black"/>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55" name="Google Shape;255;p49"/>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200"/>
              <a:buNone/>
              <a:defRPr sz="4500">
                <a:solidFill>
                  <a:srgbClr val="B5D6B2"/>
                </a:solidFill>
                <a:latin typeface="Inter Black"/>
                <a:ea typeface="Inter Black"/>
                <a:cs typeface="Inter Black"/>
                <a:sym typeface="Inter Black"/>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56" name="Google Shape;256;p49"/>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57" name="Google Shape;257;p49"/>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58" name="Google Shape;258;p49"/>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59" name="Google Shape;259;p4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260" name="Shape 260"/>
        <p:cNvGrpSpPr/>
        <p:nvPr/>
      </p:nvGrpSpPr>
      <p:grpSpPr>
        <a:xfrm>
          <a:off x="0" y="0"/>
          <a:ext cx="0" cy="0"/>
          <a:chOff x="0" y="0"/>
          <a:chExt cx="0" cy="0"/>
        </a:xfrm>
      </p:grpSpPr>
      <p:sp>
        <p:nvSpPr>
          <p:cNvPr id="261" name="Google Shape;261;p50"/>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262" name="Google Shape;262;p50"/>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263" name="Google Shape;263;p50"/>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264" name="Google Shape;264;p5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265" name="Shape 265"/>
        <p:cNvGrpSpPr/>
        <p:nvPr/>
      </p:nvGrpSpPr>
      <p:grpSpPr>
        <a:xfrm>
          <a:off x="0" y="0"/>
          <a:ext cx="0" cy="0"/>
          <a:chOff x="0" y="0"/>
          <a:chExt cx="0" cy="0"/>
        </a:xfrm>
      </p:grpSpPr>
      <p:sp>
        <p:nvSpPr>
          <p:cNvPr id="266" name="Google Shape;266;p51"/>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67" name="Google Shape;267;p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268" name="Google Shape;268;p51"/>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269" name="Google Shape;269;p51"/>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270" name="Google Shape;270;p51"/>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271" name="Google Shape;271;p51"/>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
        <p:nvSpPr>
          <p:cNvPr id="272" name="Google Shape;272;p51"/>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a:solidFill>
                  <a:schemeClr val="dk1"/>
                </a:solidFill>
              </a:defRPr>
            </a:lvl2pPr>
            <a:lvl3pPr indent="-304800" lvl="2" marL="1371600" rtl="0">
              <a:spcBef>
                <a:spcPts val="1000"/>
              </a:spcBef>
              <a:spcAft>
                <a:spcPts val="0"/>
              </a:spcAft>
              <a:buClr>
                <a:schemeClr val="dk1"/>
              </a:buClr>
              <a:buSzPts val="1200"/>
              <a:buChar char="■"/>
              <a:defRPr>
                <a:solidFill>
                  <a:schemeClr val="dk1"/>
                </a:solidFill>
              </a:defRPr>
            </a:lvl3pPr>
            <a:lvl4pPr indent="-304800" lvl="3" marL="1828800" rtl="0">
              <a:spcBef>
                <a:spcPts val="1000"/>
              </a:spcBef>
              <a:spcAft>
                <a:spcPts val="0"/>
              </a:spcAft>
              <a:buClr>
                <a:schemeClr val="dk1"/>
              </a:buClr>
              <a:buSzPts val="1200"/>
              <a:buChar char="●"/>
              <a:defRPr>
                <a:solidFill>
                  <a:schemeClr val="dk1"/>
                </a:solidFill>
              </a:defRPr>
            </a:lvl4pPr>
            <a:lvl5pPr indent="-304800" lvl="4" marL="2286000" rtl="0">
              <a:spcBef>
                <a:spcPts val="1000"/>
              </a:spcBef>
              <a:spcAft>
                <a:spcPts val="0"/>
              </a:spcAft>
              <a:buClr>
                <a:schemeClr val="dk1"/>
              </a:buClr>
              <a:buSzPts val="1200"/>
              <a:buChar char="○"/>
              <a:defRPr>
                <a:solidFill>
                  <a:schemeClr val="dk1"/>
                </a:solidFill>
              </a:defRPr>
            </a:lvl5pPr>
            <a:lvl6pPr indent="-304800" lvl="5" marL="2743200" rtl="0">
              <a:spcBef>
                <a:spcPts val="1000"/>
              </a:spcBef>
              <a:spcAft>
                <a:spcPts val="0"/>
              </a:spcAft>
              <a:buClr>
                <a:schemeClr val="dk1"/>
              </a:buClr>
              <a:buSzPts val="1200"/>
              <a:buChar char="■"/>
              <a:defRPr>
                <a:solidFill>
                  <a:schemeClr val="dk1"/>
                </a:solidFill>
              </a:defRPr>
            </a:lvl6pPr>
            <a:lvl7pPr indent="-304800" lvl="6" marL="3200400" rtl="0">
              <a:spcBef>
                <a:spcPts val="1000"/>
              </a:spcBef>
              <a:spcAft>
                <a:spcPts val="0"/>
              </a:spcAft>
              <a:buClr>
                <a:schemeClr val="dk1"/>
              </a:buClr>
              <a:buSzPts val="1200"/>
              <a:buChar char="●"/>
              <a:defRPr>
                <a:solidFill>
                  <a:schemeClr val="dk1"/>
                </a:solidFill>
              </a:defRPr>
            </a:lvl7pPr>
            <a:lvl8pPr indent="-304800" lvl="7" marL="3657600" rtl="0">
              <a:spcBef>
                <a:spcPts val="1000"/>
              </a:spcBef>
              <a:spcAft>
                <a:spcPts val="0"/>
              </a:spcAft>
              <a:buClr>
                <a:schemeClr val="dk1"/>
              </a:buClr>
              <a:buSzPts val="1200"/>
              <a:buChar char="○"/>
              <a:defRPr>
                <a:solidFill>
                  <a:schemeClr val="dk1"/>
                </a:solidFill>
              </a:defRPr>
            </a:lvl8pPr>
            <a:lvl9pPr indent="-304800" lvl="8" marL="4114800" rtl="0">
              <a:spcBef>
                <a:spcPts val="1000"/>
              </a:spcBef>
              <a:spcAft>
                <a:spcPts val="1000"/>
              </a:spcAft>
              <a:buClr>
                <a:schemeClr val="dk1"/>
              </a:buClr>
              <a:buSzPts val="1200"/>
              <a:buChar char="■"/>
              <a:defRPr>
                <a:solidFill>
                  <a:schemeClr val="dk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273" name="Shape 273"/>
        <p:cNvGrpSpPr/>
        <p:nvPr/>
      </p:nvGrpSpPr>
      <p:grpSpPr>
        <a:xfrm>
          <a:off x="0" y="0"/>
          <a:ext cx="0" cy="0"/>
          <a:chOff x="0" y="0"/>
          <a:chExt cx="0" cy="0"/>
        </a:xfrm>
      </p:grpSpPr>
      <p:sp>
        <p:nvSpPr>
          <p:cNvPr id="274" name="Google Shape;274;p52"/>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75" name="Google Shape;275;p52"/>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76" name="Google Shape;276;p52"/>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77" name="Google Shape;277;p52"/>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78" name="Google Shape;278;p52"/>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79" name="Google Shape;279;p52"/>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80" name="Google Shape;280;p5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281" name="Shape 281"/>
        <p:cNvGrpSpPr/>
        <p:nvPr/>
      </p:nvGrpSpPr>
      <p:grpSpPr>
        <a:xfrm>
          <a:off x="0" y="0"/>
          <a:ext cx="0" cy="0"/>
          <a:chOff x="0" y="0"/>
          <a:chExt cx="0" cy="0"/>
        </a:xfrm>
      </p:grpSpPr>
      <p:sp>
        <p:nvSpPr>
          <p:cNvPr id="282" name="Google Shape;282;p53"/>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83" name="Google Shape;283;p53"/>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84" name="Google Shape;284;p5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285" name="Google Shape;285;p53"/>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86" name="Google Shape;286;p53"/>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87" name="Google Shape;287;p53"/>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88" name="Google Shape;288;p53"/>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289" name="Shape 289"/>
        <p:cNvGrpSpPr/>
        <p:nvPr/>
      </p:nvGrpSpPr>
      <p:grpSpPr>
        <a:xfrm>
          <a:off x="0" y="0"/>
          <a:ext cx="0" cy="0"/>
          <a:chOff x="0" y="0"/>
          <a:chExt cx="0" cy="0"/>
        </a:xfrm>
      </p:grpSpPr>
      <p:sp>
        <p:nvSpPr>
          <p:cNvPr id="290" name="Google Shape;290;p54"/>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91" name="Google Shape;291;p54"/>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92" name="Google Shape;292;p54"/>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93" name="Google Shape;293;p54"/>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94" name="Google Shape;294;p54"/>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p:txBody>
      </p:sp>
      <p:sp>
        <p:nvSpPr>
          <p:cNvPr id="295" name="Google Shape;295;p5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296" name="Google Shape;296;p54"/>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297" name="Shape 297"/>
        <p:cNvGrpSpPr/>
        <p:nvPr/>
      </p:nvGrpSpPr>
      <p:grpSpPr>
        <a:xfrm>
          <a:off x="0" y="0"/>
          <a:ext cx="0" cy="0"/>
          <a:chOff x="0" y="0"/>
          <a:chExt cx="0" cy="0"/>
        </a:xfrm>
      </p:grpSpPr>
      <p:sp>
        <p:nvSpPr>
          <p:cNvPr id="298" name="Google Shape;298;p55"/>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200"/>
              <a:buNone/>
              <a:defRPr>
                <a:latin typeface="Inter"/>
                <a:ea typeface="Inter"/>
                <a:cs typeface="Inter"/>
                <a:sym typeface="Inter"/>
              </a:defRPr>
            </a:lvl2pPr>
            <a:lvl3pPr lvl="2" rtl="0">
              <a:spcBef>
                <a:spcPts val="0"/>
              </a:spcBef>
              <a:spcAft>
                <a:spcPts val="0"/>
              </a:spcAft>
              <a:buSzPts val="2200"/>
              <a:buNone/>
              <a:defRPr>
                <a:latin typeface="Inter"/>
                <a:ea typeface="Inter"/>
                <a:cs typeface="Inter"/>
                <a:sym typeface="Inter"/>
              </a:defRPr>
            </a:lvl3pPr>
            <a:lvl4pPr lvl="3" rtl="0">
              <a:spcBef>
                <a:spcPts val="0"/>
              </a:spcBef>
              <a:spcAft>
                <a:spcPts val="0"/>
              </a:spcAft>
              <a:buSzPts val="2200"/>
              <a:buNone/>
              <a:defRPr>
                <a:latin typeface="Inter"/>
                <a:ea typeface="Inter"/>
                <a:cs typeface="Inter"/>
                <a:sym typeface="Inter"/>
              </a:defRPr>
            </a:lvl4pPr>
            <a:lvl5pPr lvl="4" rtl="0">
              <a:spcBef>
                <a:spcPts val="0"/>
              </a:spcBef>
              <a:spcAft>
                <a:spcPts val="0"/>
              </a:spcAft>
              <a:buSzPts val="2200"/>
              <a:buNone/>
              <a:defRPr>
                <a:latin typeface="Inter"/>
                <a:ea typeface="Inter"/>
                <a:cs typeface="Inter"/>
                <a:sym typeface="Inter"/>
              </a:defRPr>
            </a:lvl5pPr>
            <a:lvl6pPr lvl="5" rtl="0">
              <a:spcBef>
                <a:spcPts val="0"/>
              </a:spcBef>
              <a:spcAft>
                <a:spcPts val="0"/>
              </a:spcAft>
              <a:buSzPts val="2200"/>
              <a:buNone/>
              <a:defRPr>
                <a:latin typeface="Inter"/>
                <a:ea typeface="Inter"/>
                <a:cs typeface="Inter"/>
                <a:sym typeface="Inter"/>
              </a:defRPr>
            </a:lvl6pPr>
            <a:lvl7pPr lvl="6" rtl="0">
              <a:spcBef>
                <a:spcPts val="0"/>
              </a:spcBef>
              <a:spcAft>
                <a:spcPts val="0"/>
              </a:spcAft>
              <a:buSzPts val="2200"/>
              <a:buNone/>
              <a:defRPr>
                <a:latin typeface="Inter"/>
                <a:ea typeface="Inter"/>
                <a:cs typeface="Inter"/>
                <a:sym typeface="Inter"/>
              </a:defRPr>
            </a:lvl7pPr>
            <a:lvl8pPr lvl="7" rtl="0">
              <a:spcBef>
                <a:spcPts val="0"/>
              </a:spcBef>
              <a:spcAft>
                <a:spcPts val="0"/>
              </a:spcAft>
              <a:buSzPts val="2200"/>
              <a:buNone/>
              <a:defRPr>
                <a:latin typeface="Inter"/>
                <a:ea typeface="Inter"/>
                <a:cs typeface="Inter"/>
                <a:sym typeface="Inter"/>
              </a:defRPr>
            </a:lvl8pPr>
            <a:lvl9pPr lvl="8" rtl="0">
              <a:spcBef>
                <a:spcPts val="0"/>
              </a:spcBef>
              <a:spcAft>
                <a:spcPts val="0"/>
              </a:spcAft>
              <a:buSzPts val="2200"/>
              <a:buNone/>
              <a:defRPr>
                <a:latin typeface="Inter"/>
                <a:ea typeface="Inter"/>
                <a:cs typeface="Inter"/>
                <a:sym typeface="Inter"/>
              </a:defRPr>
            </a:lvl9pPr>
          </a:lstStyle>
          <a:p/>
        </p:txBody>
      </p:sp>
      <p:sp>
        <p:nvSpPr>
          <p:cNvPr id="299" name="Google Shape;299;p55"/>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300" name="Google Shape;300;p55"/>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301" name="Google Shape;301;p55"/>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302" name="Google Shape;302;p55"/>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303" name="Google Shape;303;p55"/>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304" name="Google Shape;304;p55"/>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305" name="Shape 305"/>
        <p:cNvGrpSpPr/>
        <p:nvPr/>
      </p:nvGrpSpPr>
      <p:grpSpPr>
        <a:xfrm>
          <a:off x="0" y="0"/>
          <a:ext cx="0" cy="0"/>
          <a:chOff x="0" y="0"/>
          <a:chExt cx="0" cy="0"/>
        </a:xfrm>
      </p:grpSpPr>
      <p:sp>
        <p:nvSpPr>
          <p:cNvPr id="306" name="Google Shape;306;p56"/>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307" name="Google Shape;307;p56"/>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308" name="Google Shape;308;p56"/>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309" name="Google Shape;309;p56"/>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310" name="Google Shape;310;p56"/>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311" name="Shape 311"/>
        <p:cNvGrpSpPr/>
        <p:nvPr/>
      </p:nvGrpSpPr>
      <p:grpSpPr>
        <a:xfrm>
          <a:off x="0" y="0"/>
          <a:ext cx="0" cy="0"/>
          <a:chOff x="0" y="0"/>
          <a:chExt cx="0" cy="0"/>
        </a:xfrm>
      </p:grpSpPr>
      <p:sp>
        <p:nvSpPr>
          <p:cNvPr id="312" name="Google Shape;312;p5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313" name="Google Shape;313;p57"/>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314" name="Google Shape;314;p57"/>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315" name="Shape 315"/>
        <p:cNvGrpSpPr/>
        <p:nvPr/>
      </p:nvGrpSpPr>
      <p:grpSpPr>
        <a:xfrm>
          <a:off x="0" y="0"/>
          <a:ext cx="0" cy="0"/>
          <a:chOff x="0" y="0"/>
          <a:chExt cx="0" cy="0"/>
        </a:xfrm>
      </p:grpSpPr>
      <p:sp>
        <p:nvSpPr>
          <p:cNvPr id="316" name="Google Shape;316;p5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317" name="Google Shape;317;p58"/>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318" name="Google Shape;318;p58"/>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319" name="Shape 319"/>
        <p:cNvGrpSpPr/>
        <p:nvPr/>
      </p:nvGrpSpPr>
      <p:grpSpPr>
        <a:xfrm>
          <a:off x="0" y="0"/>
          <a:ext cx="0" cy="0"/>
          <a:chOff x="0" y="0"/>
          <a:chExt cx="0" cy="0"/>
        </a:xfrm>
      </p:grpSpPr>
      <p:sp>
        <p:nvSpPr>
          <p:cNvPr id="320" name="Google Shape;320;p5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321" name="Google Shape;321;p59"/>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rtl="0">
              <a:lnSpc>
                <a:spcPct val="125000"/>
              </a:lnSpc>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322" name="Google Shape;322;p59"/>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323" name="Shape 323"/>
        <p:cNvGrpSpPr/>
        <p:nvPr/>
      </p:nvGrpSpPr>
      <p:grpSpPr>
        <a:xfrm>
          <a:off x="0" y="0"/>
          <a:ext cx="0" cy="0"/>
          <a:chOff x="0" y="0"/>
          <a:chExt cx="0" cy="0"/>
        </a:xfrm>
      </p:grpSpPr>
      <p:sp>
        <p:nvSpPr>
          <p:cNvPr id="324" name="Google Shape;324;p6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325" name="Google Shape;325;p60"/>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326" name="Google Shape;326;p60"/>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327" name="Google Shape;327;p60"/>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328" name="Google Shape;328;p60"/>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_2">
    <p:spTree>
      <p:nvGrpSpPr>
        <p:cNvPr id="329" name="Shape 329"/>
        <p:cNvGrpSpPr/>
        <p:nvPr/>
      </p:nvGrpSpPr>
      <p:grpSpPr>
        <a:xfrm>
          <a:off x="0" y="0"/>
          <a:ext cx="0" cy="0"/>
          <a:chOff x="0" y="0"/>
          <a:chExt cx="0" cy="0"/>
        </a:xfrm>
      </p:grpSpPr>
      <p:sp>
        <p:nvSpPr>
          <p:cNvPr id="330" name="Google Shape;330;p6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200"/>
              <a:buFont typeface="Hanken Grotesk"/>
              <a:buNone/>
              <a:defRPr b="1">
                <a:latin typeface="Hanken Grotesk"/>
                <a:ea typeface="Hanken Grotesk"/>
                <a:cs typeface="Hanken Grotesk"/>
                <a:sym typeface="Hanken Grotesk"/>
              </a:defRPr>
            </a:lvl1pPr>
            <a:lvl2pPr lvl="1" rtl="0">
              <a:spcBef>
                <a:spcPts val="0"/>
              </a:spcBef>
              <a:spcAft>
                <a:spcPts val="0"/>
              </a:spcAft>
              <a:buSzPts val="2200"/>
              <a:buFont typeface="Hanken Grotesk"/>
              <a:buNone/>
              <a:defRPr b="1">
                <a:latin typeface="Hanken Grotesk"/>
                <a:ea typeface="Hanken Grotesk"/>
                <a:cs typeface="Hanken Grotesk"/>
                <a:sym typeface="Hanken Grotesk"/>
              </a:defRPr>
            </a:lvl2pPr>
            <a:lvl3pPr lvl="2" rtl="0">
              <a:spcBef>
                <a:spcPts val="0"/>
              </a:spcBef>
              <a:spcAft>
                <a:spcPts val="0"/>
              </a:spcAft>
              <a:buSzPts val="2200"/>
              <a:buFont typeface="Hanken Grotesk"/>
              <a:buNone/>
              <a:defRPr b="1">
                <a:latin typeface="Hanken Grotesk"/>
                <a:ea typeface="Hanken Grotesk"/>
                <a:cs typeface="Hanken Grotesk"/>
                <a:sym typeface="Hanken Grotesk"/>
              </a:defRPr>
            </a:lvl3pPr>
            <a:lvl4pPr lvl="3" rtl="0">
              <a:spcBef>
                <a:spcPts val="0"/>
              </a:spcBef>
              <a:spcAft>
                <a:spcPts val="0"/>
              </a:spcAft>
              <a:buSzPts val="2200"/>
              <a:buFont typeface="Hanken Grotesk"/>
              <a:buNone/>
              <a:defRPr b="1">
                <a:latin typeface="Hanken Grotesk"/>
                <a:ea typeface="Hanken Grotesk"/>
                <a:cs typeface="Hanken Grotesk"/>
                <a:sym typeface="Hanken Grotesk"/>
              </a:defRPr>
            </a:lvl4pPr>
            <a:lvl5pPr lvl="4" rtl="0">
              <a:spcBef>
                <a:spcPts val="0"/>
              </a:spcBef>
              <a:spcAft>
                <a:spcPts val="0"/>
              </a:spcAft>
              <a:buSzPts val="2200"/>
              <a:buFont typeface="Hanken Grotesk"/>
              <a:buNone/>
              <a:defRPr b="1">
                <a:latin typeface="Hanken Grotesk"/>
                <a:ea typeface="Hanken Grotesk"/>
                <a:cs typeface="Hanken Grotesk"/>
                <a:sym typeface="Hanken Grotesk"/>
              </a:defRPr>
            </a:lvl5pPr>
            <a:lvl6pPr lvl="5" rtl="0">
              <a:spcBef>
                <a:spcPts val="0"/>
              </a:spcBef>
              <a:spcAft>
                <a:spcPts val="0"/>
              </a:spcAft>
              <a:buSzPts val="2200"/>
              <a:buFont typeface="Hanken Grotesk"/>
              <a:buNone/>
              <a:defRPr b="1">
                <a:latin typeface="Hanken Grotesk"/>
                <a:ea typeface="Hanken Grotesk"/>
                <a:cs typeface="Hanken Grotesk"/>
                <a:sym typeface="Hanken Grotesk"/>
              </a:defRPr>
            </a:lvl6pPr>
            <a:lvl7pPr lvl="6" rtl="0">
              <a:spcBef>
                <a:spcPts val="0"/>
              </a:spcBef>
              <a:spcAft>
                <a:spcPts val="0"/>
              </a:spcAft>
              <a:buSzPts val="2200"/>
              <a:buFont typeface="Hanken Grotesk"/>
              <a:buNone/>
              <a:defRPr b="1">
                <a:latin typeface="Hanken Grotesk"/>
                <a:ea typeface="Hanken Grotesk"/>
                <a:cs typeface="Hanken Grotesk"/>
                <a:sym typeface="Hanken Grotesk"/>
              </a:defRPr>
            </a:lvl7pPr>
            <a:lvl8pPr lvl="7" rtl="0">
              <a:spcBef>
                <a:spcPts val="0"/>
              </a:spcBef>
              <a:spcAft>
                <a:spcPts val="0"/>
              </a:spcAft>
              <a:buSzPts val="2200"/>
              <a:buFont typeface="Hanken Grotesk"/>
              <a:buNone/>
              <a:defRPr b="1">
                <a:latin typeface="Hanken Grotesk"/>
                <a:ea typeface="Hanken Grotesk"/>
                <a:cs typeface="Hanken Grotesk"/>
                <a:sym typeface="Hanken Grotesk"/>
              </a:defRPr>
            </a:lvl8pPr>
            <a:lvl9pPr lvl="8" rtl="0">
              <a:spcBef>
                <a:spcPts val="0"/>
              </a:spcBef>
              <a:spcAft>
                <a:spcPts val="0"/>
              </a:spcAft>
              <a:buSzPts val="2200"/>
              <a:buFont typeface="Hanken Grotesk"/>
              <a:buNone/>
              <a:defRPr b="1">
                <a:latin typeface="Hanken Grotesk"/>
                <a:ea typeface="Hanken Grotesk"/>
                <a:cs typeface="Hanken Grotesk"/>
                <a:sym typeface="Hanken Grotesk"/>
              </a:defRPr>
            </a:lvl9pPr>
          </a:lstStyle>
          <a:p/>
        </p:txBody>
      </p:sp>
      <p:sp>
        <p:nvSpPr>
          <p:cNvPr id="331" name="Google Shape;331;p61"/>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Sections">
  <p:cSld name="4-Sections">
    <p:spTree>
      <p:nvGrpSpPr>
        <p:cNvPr id="332" name="Shape 332"/>
        <p:cNvGrpSpPr/>
        <p:nvPr/>
      </p:nvGrpSpPr>
      <p:grpSpPr>
        <a:xfrm>
          <a:off x="0" y="0"/>
          <a:ext cx="0" cy="0"/>
          <a:chOff x="0" y="0"/>
          <a:chExt cx="0" cy="0"/>
        </a:xfrm>
      </p:grpSpPr>
      <p:sp>
        <p:nvSpPr>
          <p:cNvPr id="333" name="Google Shape;333;p62"/>
          <p:cNvSpPr txBox="1"/>
          <p:nvPr>
            <p:ph type="title"/>
          </p:nvPr>
        </p:nvSpPr>
        <p:spPr>
          <a:xfrm>
            <a:off x="457200" y="342900"/>
            <a:ext cx="8229600" cy="594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334" name="Google Shape;334;p62"/>
          <p:cNvSpPr txBox="1"/>
          <p:nvPr>
            <p:ph idx="1" type="body"/>
          </p:nvPr>
        </p:nvSpPr>
        <p:spPr>
          <a:xfrm>
            <a:off x="457200"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335" name="Google Shape;335;p62"/>
          <p:cNvSpPr txBox="1"/>
          <p:nvPr>
            <p:ph idx="2" type="body"/>
          </p:nvPr>
        </p:nvSpPr>
        <p:spPr>
          <a:xfrm>
            <a:off x="2539746"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336" name="Google Shape;336;p62"/>
          <p:cNvSpPr txBox="1"/>
          <p:nvPr>
            <p:ph idx="10" type="dt"/>
          </p:nvPr>
        </p:nvSpPr>
        <p:spPr>
          <a:xfrm>
            <a:off x="457200" y="4800600"/>
            <a:ext cx="2229000" cy="240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337" name="Google Shape;337;p62"/>
          <p:cNvSpPr txBox="1"/>
          <p:nvPr>
            <p:ph idx="12" type="sldNum"/>
          </p:nvPr>
        </p:nvSpPr>
        <p:spPr>
          <a:xfrm>
            <a:off x="6865620" y="4800600"/>
            <a:ext cx="1821300" cy="240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38" name="Google Shape;338;p62"/>
          <p:cNvSpPr txBox="1"/>
          <p:nvPr>
            <p:ph idx="3" type="body"/>
          </p:nvPr>
        </p:nvSpPr>
        <p:spPr>
          <a:xfrm>
            <a:off x="4622292"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339" name="Google Shape;339;p62"/>
          <p:cNvSpPr txBox="1"/>
          <p:nvPr>
            <p:ph idx="4" type="body"/>
          </p:nvPr>
        </p:nvSpPr>
        <p:spPr>
          <a:xfrm>
            <a:off x="6704838" y="1877673"/>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4" name="Shape 344"/>
        <p:cNvGrpSpPr/>
        <p:nvPr/>
      </p:nvGrpSpPr>
      <p:grpSpPr>
        <a:xfrm>
          <a:off x="0" y="0"/>
          <a:ext cx="0" cy="0"/>
          <a:chOff x="0" y="0"/>
          <a:chExt cx="0" cy="0"/>
        </a:xfrm>
      </p:grpSpPr>
      <p:sp>
        <p:nvSpPr>
          <p:cNvPr id="345" name="Google Shape;345;p6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rtl="0">
              <a:spcBef>
                <a:spcPts val="0"/>
              </a:spcBef>
              <a:spcAft>
                <a:spcPts val="0"/>
              </a:spcAft>
              <a:buSzPts val="4000"/>
              <a:buFont typeface="Hanken Grotesk"/>
              <a:buNone/>
              <a:defRPr b="1" sz="4000">
                <a:latin typeface="Hanken Grotesk"/>
                <a:ea typeface="Hanken Grotesk"/>
                <a:cs typeface="Hanken Grotesk"/>
                <a:sym typeface="Hanken Grotesk"/>
              </a:defRPr>
            </a:lvl1pPr>
            <a:lvl2pPr lvl="1" rtl="0"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rtl="0"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rtl="0"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rtl="0"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rtl="0"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rtl="0"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rtl="0"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rtl="0"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346" name="Google Shape;346;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347" name="Shape 347"/>
        <p:cNvGrpSpPr/>
        <p:nvPr/>
      </p:nvGrpSpPr>
      <p:grpSpPr>
        <a:xfrm>
          <a:off x="0" y="0"/>
          <a:ext cx="0" cy="0"/>
          <a:chOff x="0" y="0"/>
          <a:chExt cx="0" cy="0"/>
        </a:xfrm>
      </p:grpSpPr>
      <p:sp>
        <p:nvSpPr>
          <p:cNvPr id="348" name="Google Shape;348;p6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49" name="Google Shape;349;p6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350" name="Shape 350"/>
        <p:cNvGrpSpPr/>
        <p:nvPr/>
      </p:nvGrpSpPr>
      <p:grpSpPr>
        <a:xfrm>
          <a:off x="0" y="0"/>
          <a:ext cx="0" cy="0"/>
          <a:chOff x="0" y="0"/>
          <a:chExt cx="0" cy="0"/>
        </a:xfrm>
      </p:grpSpPr>
      <p:sp>
        <p:nvSpPr>
          <p:cNvPr id="351" name="Google Shape;351;p6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52" name="Google Shape;352;p6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353" name="Shape 353"/>
        <p:cNvGrpSpPr/>
        <p:nvPr/>
      </p:nvGrpSpPr>
      <p:grpSpPr>
        <a:xfrm>
          <a:off x="0" y="0"/>
          <a:ext cx="0" cy="0"/>
          <a:chOff x="0" y="0"/>
          <a:chExt cx="0" cy="0"/>
        </a:xfrm>
      </p:grpSpPr>
      <p:sp>
        <p:nvSpPr>
          <p:cNvPr id="354" name="Google Shape;354;p6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55" name="Google Shape;355;p6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356" name="Shape 356"/>
        <p:cNvGrpSpPr/>
        <p:nvPr/>
      </p:nvGrpSpPr>
      <p:grpSpPr>
        <a:xfrm>
          <a:off x="0" y="0"/>
          <a:ext cx="0" cy="0"/>
          <a:chOff x="0" y="0"/>
          <a:chExt cx="0" cy="0"/>
        </a:xfrm>
      </p:grpSpPr>
      <p:sp>
        <p:nvSpPr>
          <p:cNvPr id="357" name="Google Shape;357;p6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58" name="Google Shape;358;p6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59" name="Google Shape;359;p6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60" name="Google Shape;360;p6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361" name="Shape 361"/>
        <p:cNvGrpSpPr/>
        <p:nvPr/>
      </p:nvGrpSpPr>
      <p:grpSpPr>
        <a:xfrm>
          <a:off x="0" y="0"/>
          <a:ext cx="0" cy="0"/>
          <a:chOff x="0" y="0"/>
          <a:chExt cx="0" cy="0"/>
        </a:xfrm>
      </p:grpSpPr>
      <p:sp>
        <p:nvSpPr>
          <p:cNvPr id="362" name="Google Shape;362;p6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63" name="Google Shape;363;p6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64" name="Google Shape;364;p6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65" name="Google Shape;365;p6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366" name="Shape 366"/>
        <p:cNvGrpSpPr/>
        <p:nvPr/>
      </p:nvGrpSpPr>
      <p:grpSpPr>
        <a:xfrm>
          <a:off x="0" y="0"/>
          <a:ext cx="0" cy="0"/>
          <a:chOff x="0" y="0"/>
          <a:chExt cx="0" cy="0"/>
        </a:xfrm>
      </p:grpSpPr>
      <p:sp>
        <p:nvSpPr>
          <p:cNvPr id="367" name="Google Shape;367;p7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68" name="Google Shape;368;p7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69" name="Google Shape;369;p7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70" name="Google Shape;370;p7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371" name="Shape 371"/>
        <p:cNvGrpSpPr/>
        <p:nvPr/>
      </p:nvGrpSpPr>
      <p:grpSpPr>
        <a:xfrm>
          <a:off x="0" y="0"/>
          <a:ext cx="0" cy="0"/>
          <a:chOff x="0" y="0"/>
          <a:chExt cx="0" cy="0"/>
        </a:xfrm>
      </p:grpSpPr>
      <p:sp>
        <p:nvSpPr>
          <p:cNvPr id="372" name="Google Shape;372;p71"/>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73" name="Google Shape;373;p71"/>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74" name="Google Shape;374;p71"/>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75" name="Google Shape;375;p7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376" name="Shape 376"/>
        <p:cNvGrpSpPr/>
        <p:nvPr/>
      </p:nvGrpSpPr>
      <p:grpSpPr>
        <a:xfrm>
          <a:off x="0" y="0"/>
          <a:ext cx="0" cy="0"/>
          <a:chOff x="0" y="0"/>
          <a:chExt cx="0" cy="0"/>
        </a:xfrm>
      </p:grpSpPr>
      <p:sp>
        <p:nvSpPr>
          <p:cNvPr id="377" name="Google Shape;377;p7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8" name="Google Shape;378;p72"/>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79" name="Google Shape;379;p72"/>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80" name="Google Shape;380;p72"/>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381" name="Google Shape;381;p72"/>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382" name="Google Shape;382;p72"/>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383" name="Google Shape;383;p72"/>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384" name="Google Shape;384;p72"/>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85" name="Google Shape;385;p72"/>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86" name="Google Shape;386;p72"/>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387" name="Shape 387"/>
        <p:cNvGrpSpPr/>
        <p:nvPr/>
      </p:nvGrpSpPr>
      <p:grpSpPr>
        <a:xfrm>
          <a:off x="0" y="0"/>
          <a:ext cx="0" cy="0"/>
          <a:chOff x="0" y="0"/>
          <a:chExt cx="0" cy="0"/>
        </a:xfrm>
      </p:grpSpPr>
      <p:sp>
        <p:nvSpPr>
          <p:cNvPr id="388" name="Google Shape;388;p7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89" name="Google Shape;389;p73"/>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90" name="Google Shape;390;p73"/>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91" name="Google Shape;391;p7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p:cSld name="CUSTOM_3_2_1_2_1">
    <p:spTree>
      <p:nvGrpSpPr>
        <p:cNvPr id="392" name="Shape 392"/>
        <p:cNvGrpSpPr/>
        <p:nvPr/>
      </p:nvGrpSpPr>
      <p:grpSpPr>
        <a:xfrm>
          <a:off x="0" y="0"/>
          <a:ext cx="0" cy="0"/>
          <a:chOff x="0" y="0"/>
          <a:chExt cx="0" cy="0"/>
        </a:xfrm>
      </p:grpSpPr>
      <p:sp>
        <p:nvSpPr>
          <p:cNvPr id="393" name="Google Shape;393;p74"/>
          <p:cNvSpPr txBox="1"/>
          <p:nvPr>
            <p:ph idx="1" type="subTitle"/>
          </p:nvPr>
        </p:nvSpPr>
        <p:spPr>
          <a:xfrm>
            <a:off x="3236988"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800"/>
              <a:buNone/>
              <a:defRPr sz="4500">
                <a:solidFill>
                  <a:srgbClr val="B5D6B2"/>
                </a:solidFill>
                <a:latin typeface="Inter Black"/>
                <a:ea typeface="Inter Black"/>
                <a:cs typeface="Inter Black"/>
                <a:sym typeface="Inter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4" name="Google Shape;394;p74"/>
          <p:cNvSpPr txBox="1"/>
          <p:nvPr>
            <p:ph idx="2" type="subTitle"/>
          </p:nvPr>
        </p:nvSpPr>
        <p:spPr>
          <a:xfrm>
            <a:off x="6016788"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800"/>
              <a:buNone/>
              <a:defRPr sz="4500">
                <a:solidFill>
                  <a:srgbClr val="B5D6B2"/>
                </a:solidFill>
                <a:latin typeface="Inter Black"/>
                <a:ea typeface="Inter Black"/>
                <a:cs typeface="Inter Black"/>
                <a:sym typeface="Inter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5" name="Google Shape;395;p74"/>
          <p:cNvSpPr txBox="1"/>
          <p:nvPr>
            <p:ph idx="3" type="subTitle"/>
          </p:nvPr>
        </p:nvSpPr>
        <p:spPr>
          <a:xfrm>
            <a:off x="457175" y="1740525"/>
            <a:ext cx="23598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1800"/>
              <a:buNone/>
              <a:defRPr sz="4500">
                <a:solidFill>
                  <a:srgbClr val="B5D6B2"/>
                </a:solidFill>
                <a:latin typeface="Inter Black"/>
                <a:ea typeface="Inter Black"/>
                <a:cs typeface="Inter Black"/>
                <a:sym typeface="Inter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6" name="Google Shape;396;p74"/>
          <p:cNvSpPr txBox="1"/>
          <p:nvPr>
            <p:ph idx="4" type="body"/>
          </p:nvPr>
        </p:nvSpPr>
        <p:spPr>
          <a:xfrm>
            <a:off x="4572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97" name="Google Shape;397;p74"/>
          <p:cNvSpPr txBox="1"/>
          <p:nvPr>
            <p:ph idx="5" type="body"/>
          </p:nvPr>
        </p:nvSpPr>
        <p:spPr>
          <a:xfrm>
            <a:off x="32370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98" name="Google Shape;398;p74"/>
          <p:cNvSpPr txBox="1"/>
          <p:nvPr>
            <p:ph idx="6" type="body"/>
          </p:nvPr>
        </p:nvSpPr>
        <p:spPr>
          <a:xfrm>
            <a:off x="6016800" y="2215125"/>
            <a:ext cx="2606100" cy="15750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399" name="Google Shape;399;p7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p:cSld name="CUSTOM_3_2_1_1_2">
    <p:spTree>
      <p:nvGrpSpPr>
        <p:cNvPr id="400" name="Shape 400"/>
        <p:cNvGrpSpPr/>
        <p:nvPr/>
      </p:nvGrpSpPr>
      <p:grpSpPr>
        <a:xfrm>
          <a:off x="0" y="0"/>
          <a:ext cx="0" cy="0"/>
          <a:chOff x="0" y="0"/>
          <a:chExt cx="0" cy="0"/>
        </a:xfrm>
      </p:grpSpPr>
      <p:sp>
        <p:nvSpPr>
          <p:cNvPr id="401" name="Google Shape;401;p75"/>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402" name="Google Shape;402;p75"/>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403" name="Google Shape;403;p75"/>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404" name="Google Shape;404;p7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405" name="Shape 405"/>
        <p:cNvGrpSpPr/>
        <p:nvPr/>
      </p:nvGrpSpPr>
      <p:grpSpPr>
        <a:xfrm>
          <a:off x="0" y="0"/>
          <a:ext cx="0" cy="0"/>
          <a:chOff x="0" y="0"/>
          <a:chExt cx="0" cy="0"/>
        </a:xfrm>
      </p:grpSpPr>
      <p:sp>
        <p:nvSpPr>
          <p:cNvPr id="406" name="Google Shape;406;p76"/>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407" name="Google Shape;407;p7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08" name="Google Shape;408;p76"/>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409" name="Google Shape;409;p76"/>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410" name="Google Shape;410;p76"/>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411" name="Google Shape;411;p76"/>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412" name="Google Shape;412;p76"/>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413" name="Shape 413"/>
        <p:cNvGrpSpPr/>
        <p:nvPr/>
      </p:nvGrpSpPr>
      <p:grpSpPr>
        <a:xfrm>
          <a:off x="0" y="0"/>
          <a:ext cx="0" cy="0"/>
          <a:chOff x="0" y="0"/>
          <a:chExt cx="0" cy="0"/>
        </a:xfrm>
      </p:grpSpPr>
      <p:sp>
        <p:nvSpPr>
          <p:cNvPr id="414" name="Google Shape;414;p77"/>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15" name="Google Shape;415;p77"/>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16" name="Google Shape;416;p77"/>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17" name="Google Shape;417;p77"/>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8" name="Google Shape;418;p77"/>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9" name="Google Shape;419;p77"/>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0" name="Google Shape;420;p7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421" name="Shape 421"/>
        <p:cNvGrpSpPr/>
        <p:nvPr/>
      </p:nvGrpSpPr>
      <p:grpSpPr>
        <a:xfrm>
          <a:off x="0" y="0"/>
          <a:ext cx="0" cy="0"/>
          <a:chOff x="0" y="0"/>
          <a:chExt cx="0" cy="0"/>
        </a:xfrm>
      </p:grpSpPr>
      <p:sp>
        <p:nvSpPr>
          <p:cNvPr id="422" name="Google Shape;422;p78"/>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23" name="Google Shape;423;p78"/>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4" name="Google Shape;424;p7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25" name="Google Shape;425;p78"/>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26" name="Google Shape;426;p78"/>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7" name="Google Shape;427;p78"/>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28" name="Google Shape;428;p78"/>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429" name="Shape 429"/>
        <p:cNvGrpSpPr/>
        <p:nvPr/>
      </p:nvGrpSpPr>
      <p:grpSpPr>
        <a:xfrm>
          <a:off x="0" y="0"/>
          <a:ext cx="0" cy="0"/>
          <a:chOff x="0" y="0"/>
          <a:chExt cx="0" cy="0"/>
        </a:xfrm>
      </p:grpSpPr>
      <p:sp>
        <p:nvSpPr>
          <p:cNvPr id="430" name="Google Shape;430;p79"/>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31" name="Google Shape;431;p79"/>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32" name="Google Shape;432;p79"/>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3" name="Google Shape;433;p79"/>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4" name="Google Shape;434;p79"/>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5" name="Google Shape;435;p7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36" name="Google Shape;436;p79"/>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437" name="Shape 437"/>
        <p:cNvGrpSpPr/>
        <p:nvPr/>
      </p:nvGrpSpPr>
      <p:grpSpPr>
        <a:xfrm>
          <a:off x="0" y="0"/>
          <a:ext cx="0" cy="0"/>
          <a:chOff x="0" y="0"/>
          <a:chExt cx="0" cy="0"/>
        </a:xfrm>
      </p:grpSpPr>
      <p:sp>
        <p:nvSpPr>
          <p:cNvPr id="438" name="Google Shape;438;p80"/>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p:txBody>
      </p:sp>
      <p:sp>
        <p:nvSpPr>
          <p:cNvPr id="439" name="Google Shape;439;p80"/>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440" name="Google Shape;440;p80"/>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441" name="Google Shape;441;p80"/>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
        <p:nvSpPr>
          <p:cNvPr id="442" name="Google Shape;442;p80"/>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443" name="Google Shape;443;p80"/>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000"/>
              </a:spcBef>
              <a:spcAft>
                <a:spcPts val="0"/>
              </a:spcAft>
              <a:buClr>
                <a:schemeClr val="dk1"/>
              </a:buClr>
              <a:buSzPts val="1100"/>
              <a:buChar char="○"/>
              <a:defRPr sz="1100">
                <a:solidFill>
                  <a:schemeClr val="dk1"/>
                </a:solidFill>
              </a:defRPr>
            </a:lvl2pPr>
            <a:lvl3pPr indent="-298450" lvl="2" marL="1371600" rtl="0">
              <a:spcBef>
                <a:spcPts val="1000"/>
              </a:spcBef>
              <a:spcAft>
                <a:spcPts val="0"/>
              </a:spcAft>
              <a:buClr>
                <a:schemeClr val="dk1"/>
              </a:buClr>
              <a:buSzPts val="1100"/>
              <a:buChar char="■"/>
              <a:defRPr sz="1100">
                <a:solidFill>
                  <a:schemeClr val="dk1"/>
                </a:solidFill>
              </a:defRPr>
            </a:lvl3pPr>
            <a:lvl4pPr indent="-298450" lvl="3" marL="1828800" rtl="0">
              <a:spcBef>
                <a:spcPts val="1000"/>
              </a:spcBef>
              <a:spcAft>
                <a:spcPts val="0"/>
              </a:spcAft>
              <a:buClr>
                <a:schemeClr val="dk1"/>
              </a:buClr>
              <a:buSzPts val="1100"/>
              <a:buChar char="●"/>
              <a:defRPr sz="1100">
                <a:solidFill>
                  <a:schemeClr val="dk1"/>
                </a:solidFill>
              </a:defRPr>
            </a:lvl4pPr>
            <a:lvl5pPr indent="-298450" lvl="4" marL="2286000" rtl="0">
              <a:spcBef>
                <a:spcPts val="1000"/>
              </a:spcBef>
              <a:spcAft>
                <a:spcPts val="0"/>
              </a:spcAft>
              <a:buClr>
                <a:schemeClr val="dk1"/>
              </a:buClr>
              <a:buSzPts val="1100"/>
              <a:buChar char="○"/>
              <a:defRPr sz="1100">
                <a:solidFill>
                  <a:schemeClr val="dk1"/>
                </a:solidFill>
              </a:defRPr>
            </a:lvl5pPr>
            <a:lvl6pPr indent="-298450" lvl="5" marL="2743200" rtl="0">
              <a:spcBef>
                <a:spcPts val="1000"/>
              </a:spcBef>
              <a:spcAft>
                <a:spcPts val="0"/>
              </a:spcAft>
              <a:buClr>
                <a:schemeClr val="dk1"/>
              </a:buClr>
              <a:buSzPts val="1100"/>
              <a:buChar char="■"/>
              <a:defRPr sz="1100">
                <a:solidFill>
                  <a:schemeClr val="dk1"/>
                </a:solidFill>
              </a:defRPr>
            </a:lvl6pPr>
            <a:lvl7pPr indent="-298450" lvl="6" marL="3200400" rtl="0">
              <a:spcBef>
                <a:spcPts val="1000"/>
              </a:spcBef>
              <a:spcAft>
                <a:spcPts val="0"/>
              </a:spcAft>
              <a:buClr>
                <a:schemeClr val="dk1"/>
              </a:buClr>
              <a:buSzPts val="1100"/>
              <a:buChar char="●"/>
              <a:defRPr sz="1100">
                <a:solidFill>
                  <a:schemeClr val="dk1"/>
                </a:solidFill>
              </a:defRPr>
            </a:lvl7pPr>
            <a:lvl8pPr indent="-298450" lvl="7" marL="3657600" rtl="0">
              <a:spcBef>
                <a:spcPts val="1000"/>
              </a:spcBef>
              <a:spcAft>
                <a:spcPts val="0"/>
              </a:spcAft>
              <a:buClr>
                <a:schemeClr val="dk1"/>
              </a:buClr>
              <a:buSzPts val="1100"/>
              <a:buChar char="○"/>
              <a:defRPr sz="1100">
                <a:solidFill>
                  <a:schemeClr val="dk1"/>
                </a:solidFill>
              </a:defRPr>
            </a:lvl8pPr>
            <a:lvl9pPr indent="-298450" lvl="8" marL="4114800" rtl="0">
              <a:spcBef>
                <a:spcPts val="1000"/>
              </a:spcBef>
              <a:spcAft>
                <a:spcPts val="1000"/>
              </a:spcAft>
              <a:buClr>
                <a:schemeClr val="dk1"/>
              </a:buClr>
              <a:buSzPts val="1100"/>
              <a:buChar char="■"/>
              <a:defRPr sz="1100">
                <a:solidFill>
                  <a:schemeClr val="dk1"/>
                </a:solidFill>
              </a:defRPr>
            </a:lvl9pPr>
          </a:lstStyle>
          <a:p/>
        </p:txBody>
      </p:sp>
      <p:sp>
        <p:nvSpPr>
          <p:cNvPr id="444" name="Google Shape;444;p80"/>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300"/>
              <a:buNone/>
              <a:defRPr sz="1300">
                <a:solidFill>
                  <a:schemeClr val="dk1"/>
                </a:solidFill>
              </a:defRPr>
            </a:lvl2pPr>
            <a:lvl3pPr lvl="2" rtl="0">
              <a:spcBef>
                <a:spcPts val="0"/>
              </a:spcBef>
              <a:spcAft>
                <a:spcPts val="0"/>
              </a:spcAft>
              <a:buClr>
                <a:schemeClr val="dk1"/>
              </a:buClr>
              <a:buSzPts val="1300"/>
              <a:buNone/>
              <a:defRPr sz="1300">
                <a:solidFill>
                  <a:schemeClr val="dk1"/>
                </a:solidFill>
              </a:defRPr>
            </a:lvl3pPr>
            <a:lvl4pPr lvl="3" rtl="0">
              <a:spcBef>
                <a:spcPts val="0"/>
              </a:spcBef>
              <a:spcAft>
                <a:spcPts val="0"/>
              </a:spcAft>
              <a:buClr>
                <a:schemeClr val="dk1"/>
              </a:buClr>
              <a:buSzPts val="1300"/>
              <a:buNone/>
              <a:defRPr sz="1300">
                <a:solidFill>
                  <a:schemeClr val="dk1"/>
                </a:solidFill>
              </a:defRPr>
            </a:lvl4pPr>
            <a:lvl5pPr lvl="4" rtl="0">
              <a:spcBef>
                <a:spcPts val="0"/>
              </a:spcBef>
              <a:spcAft>
                <a:spcPts val="0"/>
              </a:spcAft>
              <a:buClr>
                <a:schemeClr val="dk1"/>
              </a:buClr>
              <a:buSzPts val="1300"/>
              <a:buNone/>
              <a:defRPr sz="1300">
                <a:solidFill>
                  <a:schemeClr val="dk1"/>
                </a:solidFill>
              </a:defRPr>
            </a:lvl5pPr>
            <a:lvl6pPr lvl="5" rtl="0">
              <a:spcBef>
                <a:spcPts val="0"/>
              </a:spcBef>
              <a:spcAft>
                <a:spcPts val="0"/>
              </a:spcAft>
              <a:buClr>
                <a:schemeClr val="dk1"/>
              </a:buClr>
              <a:buSzPts val="1300"/>
              <a:buNone/>
              <a:defRPr sz="1300">
                <a:solidFill>
                  <a:schemeClr val="dk1"/>
                </a:solidFill>
              </a:defRPr>
            </a:lvl6pPr>
            <a:lvl7pPr lvl="6" rtl="0">
              <a:spcBef>
                <a:spcPts val="0"/>
              </a:spcBef>
              <a:spcAft>
                <a:spcPts val="0"/>
              </a:spcAft>
              <a:buClr>
                <a:schemeClr val="dk1"/>
              </a:buClr>
              <a:buSzPts val="1300"/>
              <a:buNone/>
              <a:defRPr sz="1300">
                <a:solidFill>
                  <a:schemeClr val="dk1"/>
                </a:solidFill>
              </a:defRPr>
            </a:lvl7pPr>
            <a:lvl8pPr lvl="7" rtl="0">
              <a:spcBef>
                <a:spcPts val="0"/>
              </a:spcBef>
              <a:spcAft>
                <a:spcPts val="0"/>
              </a:spcAft>
              <a:buClr>
                <a:schemeClr val="dk1"/>
              </a:buClr>
              <a:buSzPts val="1300"/>
              <a:buNone/>
              <a:defRPr sz="1300">
                <a:solidFill>
                  <a:schemeClr val="dk1"/>
                </a:solidFill>
              </a:defRPr>
            </a:lvl8pPr>
            <a:lvl9pPr lvl="8" rtl="0">
              <a:spcBef>
                <a:spcPts val="0"/>
              </a:spcBef>
              <a:spcAft>
                <a:spcPts val="0"/>
              </a:spcAft>
              <a:buClr>
                <a:schemeClr val="dk1"/>
              </a:buClr>
              <a:buSzPts val="1300"/>
              <a:buNone/>
              <a:defRPr sz="1300">
                <a:solidFill>
                  <a:schemeClr val="dk1"/>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445" name="Shape 445"/>
        <p:cNvGrpSpPr/>
        <p:nvPr/>
      </p:nvGrpSpPr>
      <p:grpSpPr>
        <a:xfrm>
          <a:off x="0" y="0"/>
          <a:ext cx="0" cy="0"/>
          <a:chOff x="0" y="0"/>
          <a:chExt cx="0" cy="0"/>
        </a:xfrm>
      </p:grpSpPr>
      <p:sp>
        <p:nvSpPr>
          <p:cNvPr id="446" name="Google Shape;446;p81"/>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7" name="Google Shape;447;p81"/>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48" name="Google Shape;448;p81"/>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49" name="Google Shape;449;p81"/>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50" name="Google Shape;450;p81"/>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451" name="Shape 451"/>
        <p:cNvGrpSpPr/>
        <p:nvPr/>
      </p:nvGrpSpPr>
      <p:grpSpPr>
        <a:xfrm>
          <a:off x="0" y="0"/>
          <a:ext cx="0" cy="0"/>
          <a:chOff x="0" y="0"/>
          <a:chExt cx="0" cy="0"/>
        </a:xfrm>
      </p:grpSpPr>
      <p:sp>
        <p:nvSpPr>
          <p:cNvPr id="452" name="Google Shape;452;p8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3" name="Google Shape;453;p82"/>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54" name="Google Shape;454;p82"/>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455" name="Shape 455"/>
        <p:cNvGrpSpPr/>
        <p:nvPr/>
      </p:nvGrpSpPr>
      <p:grpSpPr>
        <a:xfrm>
          <a:off x="0" y="0"/>
          <a:ext cx="0" cy="0"/>
          <a:chOff x="0" y="0"/>
          <a:chExt cx="0" cy="0"/>
        </a:xfrm>
      </p:grpSpPr>
      <p:sp>
        <p:nvSpPr>
          <p:cNvPr id="456" name="Google Shape;456;p8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7" name="Google Shape;457;p83"/>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58" name="Google Shape;458;p83"/>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459" name="Shape 459"/>
        <p:cNvGrpSpPr/>
        <p:nvPr/>
      </p:nvGrpSpPr>
      <p:grpSpPr>
        <a:xfrm>
          <a:off x="0" y="0"/>
          <a:ext cx="0" cy="0"/>
          <a:chOff x="0" y="0"/>
          <a:chExt cx="0" cy="0"/>
        </a:xfrm>
      </p:grpSpPr>
      <p:sp>
        <p:nvSpPr>
          <p:cNvPr id="460" name="Google Shape;460;p8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1" name="Google Shape;461;p84"/>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rtl="0">
              <a:lnSpc>
                <a:spcPct val="125000"/>
              </a:lnSpc>
              <a:spcBef>
                <a:spcPts val="0"/>
              </a:spcBef>
              <a:spcAft>
                <a:spcPts val="0"/>
              </a:spcAft>
              <a:buClr>
                <a:schemeClr val="dk1"/>
              </a:buClr>
              <a:buSzPts val="1400"/>
              <a:buChar char="•"/>
              <a:defRPr sz="14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62" name="Google Shape;462;p84"/>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463" name="Shape 463"/>
        <p:cNvGrpSpPr/>
        <p:nvPr/>
      </p:nvGrpSpPr>
      <p:grpSpPr>
        <a:xfrm>
          <a:off x="0" y="0"/>
          <a:ext cx="0" cy="0"/>
          <a:chOff x="0" y="0"/>
          <a:chExt cx="0" cy="0"/>
        </a:xfrm>
      </p:grpSpPr>
      <p:sp>
        <p:nvSpPr>
          <p:cNvPr id="464" name="Google Shape;464;p8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65" name="Google Shape;465;p85"/>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66" name="Google Shape;466;p85"/>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solidFill>
                  <a:schemeClr val="dk1"/>
                </a:solidFill>
              </a:defRPr>
            </a:lvl1pPr>
            <a:lvl2pPr indent="-304800" lvl="1" marL="914400" rtl="0">
              <a:spcBef>
                <a:spcPts val="1000"/>
              </a:spcBef>
              <a:spcAft>
                <a:spcPts val="0"/>
              </a:spcAft>
              <a:buClr>
                <a:schemeClr val="accent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67" name="Google Shape;467;p85"/>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68" name="Google Shape;468;p85"/>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1">
  <p:cSld name="CUSTOM_3_2_1_1_1_1_1_2">
    <p:bg>
      <p:bgPr>
        <a:solidFill>
          <a:schemeClr val="lt1"/>
        </a:solidFill>
      </p:bgPr>
    </p:bg>
    <p:spTree>
      <p:nvGrpSpPr>
        <p:cNvPr id="469" name="Shape 469"/>
        <p:cNvGrpSpPr/>
        <p:nvPr/>
      </p:nvGrpSpPr>
      <p:grpSpPr>
        <a:xfrm>
          <a:off x="0" y="0"/>
          <a:ext cx="0" cy="0"/>
          <a:chOff x="0" y="0"/>
          <a:chExt cx="0" cy="0"/>
        </a:xfrm>
      </p:grpSpPr>
      <p:sp>
        <p:nvSpPr>
          <p:cNvPr id="470" name="Google Shape;470;p86"/>
          <p:cNvSpPr txBox="1"/>
          <p:nvPr>
            <p:ph idx="1" type="body"/>
          </p:nvPr>
        </p:nvSpPr>
        <p:spPr>
          <a:xfrm>
            <a:off x="45720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71" name="Google Shape;471;p86"/>
          <p:cNvSpPr txBox="1"/>
          <p:nvPr>
            <p:ph idx="2" type="subTitle"/>
          </p:nvPr>
        </p:nvSpPr>
        <p:spPr>
          <a:xfrm>
            <a:off x="457200"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2" name="Google Shape;472;p8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73" name="Google Shape;473;p86"/>
          <p:cNvSpPr txBox="1"/>
          <p:nvPr>
            <p:ph idx="3" type="body"/>
          </p:nvPr>
        </p:nvSpPr>
        <p:spPr>
          <a:xfrm>
            <a:off x="255293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74" name="Google Shape;474;p86"/>
          <p:cNvSpPr txBox="1"/>
          <p:nvPr>
            <p:ph idx="4" type="subTitle"/>
          </p:nvPr>
        </p:nvSpPr>
        <p:spPr>
          <a:xfrm>
            <a:off x="2552930"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5" name="Google Shape;475;p86"/>
          <p:cNvSpPr txBox="1"/>
          <p:nvPr>
            <p:ph idx="5" type="body"/>
          </p:nvPr>
        </p:nvSpPr>
        <p:spPr>
          <a:xfrm>
            <a:off x="4648660"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76" name="Google Shape;476;p86"/>
          <p:cNvSpPr txBox="1"/>
          <p:nvPr>
            <p:ph idx="6" type="subTitle"/>
          </p:nvPr>
        </p:nvSpPr>
        <p:spPr>
          <a:xfrm>
            <a:off x="4648660"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7" name="Google Shape;477;p86"/>
          <p:cNvSpPr txBox="1"/>
          <p:nvPr>
            <p:ph idx="7" type="body"/>
          </p:nvPr>
        </p:nvSpPr>
        <p:spPr>
          <a:xfrm>
            <a:off x="6744392" y="2132925"/>
            <a:ext cx="1942500" cy="24390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78" name="Google Shape;478;p86"/>
          <p:cNvSpPr txBox="1"/>
          <p:nvPr>
            <p:ph idx="8" type="subTitle"/>
          </p:nvPr>
        </p:nvSpPr>
        <p:spPr>
          <a:xfrm>
            <a:off x="6744392" y="1477250"/>
            <a:ext cx="1942500" cy="5313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1 1">
  <p:cSld name="CUSTOM_3_2_1_1_1_1_1_2_1">
    <p:bg>
      <p:bgPr>
        <a:solidFill>
          <a:schemeClr val="lt1"/>
        </a:solidFill>
      </p:bgPr>
    </p:bg>
    <p:spTree>
      <p:nvGrpSpPr>
        <p:cNvPr id="479" name="Shape 479"/>
        <p:cNvGrpSpPr/>
        <p:nvPr/>
      </p:nvGrpSpPr>
      <p:grpSpPr>
        <a:xfrm>
          <a:off x="0" y="0"/>
          <a:ext cx="0" cy="0"/>
          <a:chOff x="0" y="0"/>
          <a:chExt cx="0" cy="0"/>
        </a:xfrm>
      </p:grpSpPr>
      <p:sp>
        <p:nvSpPr>
          <p:cNvPr id="480" name="Google Shape;480;p87"/>
          <p:cNvSpPr txBox="1"/>
          <p:nvPr>
            <p:ph idx="1" type="body"/>
          </p:nvPr>
        </p:nvSpPr>
        <p:spPr>
          <a:xfrm>
            <a:off x="49117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81" name="Google Shape;481;p87"/>
          <p:cNvSpPr txBox="1"/>
          <p:nvPr>
            <p:ph idx="2" type="subTitle"/>
          </p:nvPr>
        </p:nvSpPr>
        <p:spPr>
          <a:xfrm>
            <a:off x="491175" y="1253075"/>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2" name="Google Shape;482;p8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83" name="Google Shape;483;p87"/>
          <p:cNvSpPr txBox="1"/>
          <p:nvPr>
            <p:ph idx="3" type="body"/>
          </p:nvPr>
        </p:nvSpPr>
        <p:spPr>
          <a:xfrm>
            <a:off x="4762105" y="1593548"/>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84" name="Google Shape;484;p87"/>
          <p:cNvSpPr txBox="1"/>
          <p:nvPr>
            <p:ph idx="4" type="subTitle"/>
          </p:nvPr>
        </p:nvSpPr>
        <p:spPr>
          <a:xfrm>
            <a:off x="4762102" y="1253075"/>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5" name="Google Shape;485;p87"/>
          <p:cNvSpPr txBox="1"/>
          <p:nvPr>
            <p:ph idx="5" type="body"/>
          </p:nvPr>
        </p:nvSpPr>
        <p:spPr>
          <a:xfrm>
            <a:off x="491113"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86" name="Google Shape;486;p87"/>
          <p:cNvSpPr txBox="1"/>
          <p:nvPr>
            <p:ph idx="6" type="subTitle"/>
          </p:nvPr>
        </p:nvSpPr>
        <p:spPr>
          <a:xfrm>
            <a:off x="491113" y="3053350"/>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7" name="Google Shape;487;p87"/>
          <p:cNvSpPr txBox="1"/>
          <p:nvPr>
            <p:ph idx="7" type="body"/>
          </p:nvPr>
        </p:nvSpPr>
        <p:spPr>
          <a:xfrm>
            <a:off x="4762042" y="3393823"/>
            <a:ext cx="3958800" cy="1266600"/>
          </a:xfrm>
          <a:prstGeom prst="rect">
            <a:avLst/>
          </a:prstGeom>
          <a:noFill/>
          <a:ln>
            <a:noFill/>
          </a:ln>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88" name="Google Shape;488;p87"/>
          <p:cNvSpPr txBox="1"/>
          <p:nvPr>
            <p:ph idx="8" type="subTitle"/>
          </p:nvPr>
        </p:nvSpPr>
        <p:spPr>
          <a:xfrm>
            <a:off x="4762040" y="3053350"/>
            <a:ext cx="3958800" cy="340500"/>
          </a:xfrm>
          <a:prstGeom prst="rect">
            <a:avLst/>
          </a:prstGeom>
        </p:spPr>
        <p:txBody>
          <a:bodyPr anchorCtr="0" anchor="t" bIns="91425" lIns="91425" spcFirstLastPara="1" rIns="91425" wrap="square" tIns="0">
            <a:noAutofit/>
          </a:bodyPr>
          <a:lstStyle>
            <a:lvl1pPr indent="0" lvl="0" marL="0" marR="0" rtl="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1">
  <p:cSld name="CUSTOM_3_2_1_1_1_1_2">
    <p:bg>
      <p:bgPr>
        <a:solidFill>
          <a:schemeClr val="lt2"/>
        </a:solidFill>
      </p:bgPr>
    </p:bg>
    <p:spTree>
      <p:nvGrpSpPr>
        <p:cNvPr id="489" name="Shape 489"/>
        <p:cNvGrpSpPr/>
        <p:nvPr/>
      </p:nvGrpSpPr>
      <p:grpSpPr>
        <a:xfrm>
          <a:off x="0" y="0"/>
          <a:ext cx="0" cy="0"/>
          <a:chOff x="0" y="0"/>
          <a:chExt cx="0" cy="0"/>
        </a:xfrm>
      </p:grpSpPr>
      <p:sp>
        <p:nvSpPr>
          <p:cNvPr id="490" name="Google Shape;490;p88"/>
          <p:cNvSpPr txBox="1"/>
          <p:nvPr>
            <p:ph idx="1" type="body"/>
          </p:nvPr>
        </p:nvSpPr>
        <p:spPr>
          <a:xfrm>
            <a:off x="457225" y="1589847"/>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91" name="Google Shape;491;p88"/>
          <p:cNvSpPr txBox="1"/>
          <p:nvPr>
            <p:ph idx="2" type="body"/>
          </p:nvPr>
        </p:nvSpPr>
        <p:spPr>
          <a:xfrm>
            <a:off x="4704575" y="1589800"/>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92" name="Google Shape;492;p88"/>
          <p:cNvSpPr txBox="1"/>
          <p:nvPr>
            <p:ph idx="3" type="subTitle"/>
          </p:nvPr>
        </p:nvSpPr>
        <p:spPr>
          <a:xfrm>
            <a:off x="457225" y="1141300"/>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3" name="Google Shape;493;p88"/>
          <p:cNvSpPr txBox="1"/>
          <p:nvPr>
            <p:ph idx="4" type="subTitle"/>
          </p:nvPr>
        </p:nvSpPr>
        <p:spPr>
          <a:xfrm>
            <a:off x="4704451" y="1141300"/>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4" name="Google Shape;494;p8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95" name="Google Shape;495;p88"/>
          <p:cNvSpPr txBox="1"/>
          <p:nvPr>
            <p:ph idx="5" type="body"/>
          </p:nvPr>
        </p:nvSpPr>
        <p:spPr>
          <a:xfrm>
            <a:off x="457225" y="3418672"/>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96" name="Google Shape;496;p88"/>
          <p:cNvSpPr txBox="1"/>
          <p:nvPr>
            <p:ph idx="6" type="body"/>
          </p:nvPr>
        </p:nvSpPr>
        <p:spPr>
          <a:xfrm>
            <a:off x="4704575" y="3418625"/>
            <a:ext cx="3982200" cy="1256700"/>
          </a:xfrm>
          <a:prstGeom prst="rect">
            <a:avLst/>
          </a:prstGeom>
          <a:noFill/>
          <a:ln>
            <a:noFill/>
          </a:ln>
        </p:spPr>
        <p:txBody>
          <a:bodyPr anchorCtr="0" anchor="t" bIns="91425" lIns="137150" spcFirstLastPara="1" rIns="137150"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497" name="Google Shape;497;p88"/>
          <p:cNvSpPr txBox="1"/>
          <p:nvPr>
            <p:ph idx="7" type="subTitle"/>
          </p:nvPr>
        </p:nvSpPr>
        <p:spPr>
          <a:xfrm>
            <a:off x="457225" y="2970125"/>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8" name="Google Shape;498;p88"/>
          <p:cNvSpPr txBox="1"/>
          <p:nvPr>
            <p:ph idx="8" type="subTitle"/>
          </p:nvPr>
        </p:nvSpPr>
        <p:spPr>
          <a:xfrm>
            <a:off x="4704451" y="2970125"/>
            <a:ext cx="3982200" cy="448500"/>
          </a:xfrm>
          <a:prstGeom prst="rect">
            <a:avLst/>
          </a:prstGeom>
        </p:spPr>
        <p:txBody>
          <a:bodyPr anchorCtr="0" anchor="ctr" bIns="91425" lIns="137150" spcFirstLastPara="1" rIns="137150"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1 1">
  <p:cSld name="CUSTOM_3_2_1_1_2_1">
    <p:spTree>
      <p:nvGrpSpPr>
        <p:cNvPr id="499" name="Shape 499"/>
        <p:cNvGrpSpPr/>
        <p:nvPr/>
      </p:nvGrpSpPr>
      <p:grpSpPr>
        <a:xfrm>
          <a:off x="0" y="0"/>
          <a:ext cx="0" cy="0"/>
          <a:chOff x="0" y="0"/>
          <a:chExt cx="0" cy="0"/>
        </a:xfrm>
      </p:grpSpPr>
      <p:sp>
        <p:nvSpPr>
          <p:cNvPr id="500" name="Google Shape;500;p89"/>
          <p:cNvSpPr txBox="1"/>
          <p:nvPr>
            <p:ph idx="1" type="body"/>
          </p:nvPr>
        </p:nvSpPr>
        <p:spPr>
          <a:xfrm>
            <a:off x="489150"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501" name="Google Shape;501;p89"/>
          <p:cNvSpPr txBox="1"/>
          <p:nvPr>
            <p:ph idx="2" type="body"/>
          </p:nvPr>
        </p:nvSpPr>
        <p:spPr>
          <a:xfrm>
            <a:off x="2571054"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502" name="Google Shape;502;p89"/>
          <p:cNvSpPr txBox="1"/>
          <p:nvPr>
            <p:ph idx="3" type="body"/>
          </p:nvPr>
        </p:nvSpPr>
        <p:spPr>
          <a:xfrm>
            <a:off x="4652957"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503" name="Google Shape;503;p8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04" name="Google Shape;504;p89"/>
          <p:cNvSpPr txBox="1"/>
          <p:nvPr>
            <p:ph idx="4" type="body"/>
          </p:nvPr>
        </p:nvSpPr>
        <p:spPr>
          <a:xfrm>
            <a:off x="6734864" y="2727525"/>
            <a:ext cx="19518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1">
  <p:cSld name="CUSTOM_3_2_1_1_1_2">
    <p:bg>
      <p:bgPr>
        <a:solidFill>
          <a:schemeClr val="lt2"/>
        </a:solidFill>
      </p:bgPr>
    </p:bg>
    <p:spTree>
      <p:nvGrpSpPr>
        <p:cNvPr id="505" name="Shape 505"/>
        <p:cNvGrpSpPr/>
        <p:nvPr/>
      </p:nvGrpSpPr>
      <p:grpSpPr>
        <a:xfrm>
          <a:off x="0" y="0"/>
          <a:ext cx="0" cy="0"/>
          <a:chOff x="0" y="0"/>
          <a:chExt cx="0" cy="0"/>
        </a:xfrm>
      </p:grpSpPr>
      <p:sp>
        <p:nvSpPr>
          <p:cNvPr id="506" name="Google Shape;506;p90"/>
          <p:cNvSpPr txBox="1"/>
          <p:nvPr>
            <p:ph idx="1" type="body"/>
          </p:nvPr>
        </p:nvSpPr>
        <p:spPr>
          <a:xfrm>
            <a:off x="457263"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507" name="Google Shape;507;p9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08" name="Google Shape;508;p90"/>
          <p:cNvSpPr/>
          <p:nvPr/>
        </p:nvSpPr>
        <p:spPr>
          <a:xfrm>
            <a:off x="457261"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509" name="Google Shape;509;p90"/>
          <p:cNvSpPr/>
          <p:nvPr/>
        </p:nvSpPr>
        <p:spPr>
          <a:xfrm>
            <a:off x="2547331"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510" name="Google Shape;510;p90"/>
          <p:cNvSpPr/>
          <p:nvPr/>
        </p:nvSpPr>
        <p:spPr>
          <a:xfrm>
            <a:off x="4637396"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511" name="Google Shape;511;p90"/>
          <p:cNvSpPr txBox="1"/>
          <p:nvPr>
            <p:ph idx="2" type="body"/>
          </p:nvPr>
        </p:nvSpPr>
        <p:spPr>
          <a:xfrm>
            <a:off x="2547326"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512" name="Google Shape;512;p90"/>
          <p:cNvSpPr txBox="1"/>
          <p:nvPr>
            <p:ph idx="3" type="body"/>
          </p:nvPr>
        </p:nvSpPr>
        <p:spPr>
          <a:xfrm>
            <a:off x="4637390"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513" name="Google Shape;513;p90"/>
          <p:cNvSpPr/>
          <p:nvPr/>
        </p:nvSpPr>
        <p:spPr>
          <a:xfrm>
            <a:off x="6727447" y="1362450"/>
            <a:ext cx="4572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4</a:t>
            </a:r>
            <a:endParaRPr b="1" sz="1800">
              <a:solidFill>
                <a:schemeClr val="lt1"/>
              </a:solidFill>
              <a:latin typeface="Hanken Grotesk"/>
              <a:ea typeface="Hanken Grotesk"/>
              <a:cs typeface="Hanken Grotesk"/>
              <a:sym typeface="Hanken Grotesk"/>
            </a:endParaRPr>
          </a:p>
        </p:txBody>
      </p:sp>
      <p:sp>
        <p:nvSpPr>
          <p:cNvPr id="514" name="Google Shape;514;p90"/>
          <p:cNvSpPr txBox="1"/>
          <p:nvPr>
            <p:ph idx="4" type="body"/>
          </p:nvPr>
        </p:nvSpPr>
        <p:spPr>
          <a:xfrm>
            <a:off x="6727439" y="1724175"/>
            <a:ext cx="1959300" cy="2735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37150" spcFirstLastPara="1" rIns="91425" wrap="square" tIns="137150">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1 1">
  <p:cSld name="CUSTOM_3_2_1_2_1_1">
    <p:spTree>
      <p:nvGrpSpPr>
        <p:cNvPr id="515" name="Shape 515"/>
        <p:cNvGrpSpPr/>
        <p:nvPr/>
      </p:nvGrpSpPr>
      <p:grpSpPr>
        <a:xfrm>
          <a:off x="0" y="0"/>
          <a:ext cx="0" cy="0"/>
          <a:chOff x="0" y="0"/>
          <a:chExt cx="0" cy="0"/>
        </a:xfrm>
      </p:grpSpPr>
      <p:sp>
        <p:nvSpPr>
          <p:cNvPr id="516" name="Google Shape;516;p91"/>
          <p:cNvSpPr txBox="1"/>
          <p:nvPr>
            <p:ph idx="1" type="subTitle"/>
          </p:nvPr>
        </p:nvSpPr>
        <p:spPr>
          <a:xfrm>
            <a:off x="2547182" y="1371750"/>
            <a:ext cx="17742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p:txBody>
      </p:sp>
      <p:sp>
        <p:nvSpPr>
          <p:cNvPr id="517" name="Google Shape;517;p91"/>
          <p:cNvSpPr txBox="1"/>
          <p:nvPr>
            <p:ph idx="2" type="subTitle"/>
          </p:nvPr>
        </p:nvSpPr>
        <p:spPr>
          <a:xfrm>
            <a:off x="4637230" y="1371750"/>
            <a:ext cx="17742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p:txBody>
      </p:sp>
      <p:sp>
        <p:nvSpPr>
          <p:cNvPr id="518" name="Google Shape;518;p91"/>
          <p:cNvSpPr txBox="1"/>
          <p:nvPr>
            <p:ph idx="3" type="subTitle"/>
          </p:nvPr>
        </p:nvSpPr>
        <p:spPr>
          <a:xfrm>
            <a:off x="457125" y="1371750"/>
            <a:ext cx="17742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p:txBody>
      </p:sp>
      <p:sp>
        <p:nvSpPr>
          <p:cNvPr id="519" name="Google Shape;519;p91"/>
          <p:cNvSpPr txBox="1"/>
          <p:nvPr>
            <p:ph idx="4" type="body"/>
          </p:nvPr>
        </p:nvSpPr>
        <p:spPr>
          <a:xfrm>
            <a:off x="457150" y="1846350"/>
            <a:ext cx="1959600" cy="23541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20" name="Google Shape;520;p91"/>
          <p:cNvSpPr txBox="1"/>
          <p:nvPr>
            <p:ph idx="5" type="body"/>
          </p:nvPr>
        </p:nvSpPr>
        <p:spPr>
          <a:xfrm>
            <a:off x="2547197" y="1846350"/>
            <a:ext cx="1959600" cy="23541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21" name="Google Shape;521;p91"/>
          <p:cNvSpPr txBox="1"/>
          <p:nvPr>
            <p:ph idx="6" type="body"/>
          </p:nvPr>
        </p:nvSpPr>
        <p:spPr>
          <a:xfrm>
            <a:off x="4637244" y="1846350"/>
            <a:ext cx="1959600" cy="23541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22" name="Google Shape;522;p9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23" name="Google Shape;523;p91"/>
          <p:cNvSpPr txBox="1"/>
          <p:nvPr>
            <p:ph idx="7" type="subTitle"/>
          </p:nvPr>
        </p:nvSpPr>
        <p:spPr>
          <a:xfrm>
            <a:off x="6727263" y="1371750"/>
            <a:ext cx="1774200" cy="4746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accent2"/>
              </a:buClr>
              <a:buSzPts val="1800"/>
              <a:buNone/>
              <a:defRPr sz="4500">
                <a:solidFill>
                  <a:schemeClr val="accent2"/>
                </a:solidFill>
                <a:latin typeface="Inter Black"/>
                <a:ea typeface="Inter Black"/>
                <a:cs typeface="Inter Black"/>
                <a:sym typeface="Inter Black"/>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p:txBody>
      </p:sp>
      <p:sp>
        <p:nvSpPr>
          <p:cNvPr id="524" name="Google Shape;524;p91"/>
          <p:cNvSpPr txBox="1"/>
          <p:nvPr>
            <p:ph idx="8" type="body"/>
          </p:nvPr>
        </p:nvSpPr>
        <p:spPr>
          <a:xfrm>
            <a:off x="6727276" y="1846350"/>
            <a:ext cx="1959600" cy="23541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1">
  <p:cSld name="CUSTOM_4_1">
    <p:bg>
      <p:bgPr>
        <a:solidFill>
          <a:schemeClr val="lt2"/>
        </a:solidFill>
      </p:bgPr>
    </p:bg>
    <p:spTree>
      <p:nvGrpSpPr>
        <p:cNvPr id="525" name="Shape 525"/>
        <p:cNvGrpSpPr/>
        <p:nvPr/>
      </p:nvGrpSpPr>
      <p:grpSpPr>
        <a:xfrm>
          <a:off x="0" y="0"/>
          <a:ext cx="0" cy="0"/>
          <a:chOff x="0" y="0"/>
          <a:chExt cx="0" cy="0"/>
        </a:xfrm>
      </p:grpSpPr>
      <p:sp>
        <p:nvSpPr>
          <p:cNvPr id="526" name="Google Shape;526;p92"/>
          <p:cNvSpPr/>
          <p:nvPr/>
        </p:nvSpPr>
        <p:spPr>
          <a:xfrm>
            <a:off x="6727365" y="144680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527" name="Google Shape;527;p92"/>
          <p:cNvSpPr txBox="1"/>
          <p:nvPr>
            <p:ph idx="1" type="body"/>
          </p:nvPr>
        </p:nvSpPr>
        <p:spPr>
          <a:xfrm>
            <a:off x="6727365" y="1457698"/>
            <a:ext cx="1959300" cy="2868000"/>
          </a:xfrm>
          <a:prstGeom prst="rect">
            <a:avLst/>
          </a:prstGeom>
        </p:spPr>
        <p:txBody>
          <a:bodyPr anchorCtr="0" anchor="t" bIns="91425" lIns="137150" spcFirstLastPara="1" rIns="137150" wrap="square" tIns="18287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28" name="Google Shape;528;p9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9" name="Google Shape;529;p92"/>
          <p:cNvSpPr/>
          <p:nvPr/>
        </p:nvSpPr>
        <p:spPr>
          <a:xfrm>
            <a:off x="457200" y="145535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530" name="Google Shape;530;p92"/>
          <p:cNvSpPr/>
          <p:nvPr/>
        </p:nvSpPr>
        <p:spPr>
          <a:xfrm>
            <a:off x="2547256" y="145535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531" name="Google Shape;531;p92"/>
          <p:cNvSpPr/>
          <p:nvPr/>
        </p:nvSpPr>
        <p:spPr>
          <a:xfrm>
            <a:off x="4637311" y="1455350"/>
            <a:ext cx="19593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532" name="Google Shape;532;p92"/>
          <p:cNvCxnSpPr/>
          <p:nvPr/>
        </p:nvCxnSpPr>
        <p:spPr>
          <a:xfrm flipH="1" rot="10800000">
            <a:off x="457200" y="4325084"/>
            <a:ext cx="1959300" cy="2100"/>
          </a:xfrm>
          <a:prstGeom prst="straightConnector1">
            <a:avLst/>
          </a:prstGeom>
          <a:noFill/>
          <a:ln cap="flat" cmpd="sng" w="38100">
            <a:solidFill>
              <a:schemeClr val="accent1"/>
            </a:solidFill>
            <a:prstDash val="solid"/>
            <a:round/>
            <a:headEnd len="med" w="med" type="none"/>
            <a:tailEnd len="med" w="med" type="none"/>
          </a:ln>
        </p:spPr>
      </p:cxnSp>
      <p:cxnSp>
        <p:nvCxnSpPr>
          <p:cNvPr id="533" name="Google Shape;533;p92"/>
          <p:cNvCxnSpPr/>
          <p:nvPr/>
        </p:nvCxnSpPr>
        <p:spPr>
          <a:xfrm flipH="1" rot="10800000">
            <a:off x="2547256" y="4325084"/>
            <a:ext cx="1959300" cy="2100"/>
          </a:xfrm>
          <a:prstGeom prst="straightConnector1">
            <a:avLst/>
          </a:prstGeom>
          <a:noFill/>
          <a:ln cap="flat" cmpd="sng" w="38100">
            <a:solidFill>
              <a:schemeClr val="accent3"/>
            </a:solidFill>
            <a:prstDash val="solid"/>
            <a:round/>
            <a:headEnd len="med" w="med" type="none"/>
            <a:tailEnd len="med" w="med" type="none"/>
          </a:ln>
        </p:spPr>
      </p:cxnSp>
      <p:cxnSp>
        <p:nvCxnSpPr>
          <p:cNvPr id="534" name="Google Shape;534;p92"/>
          <p:cNvCxnSpPr/>
          <p:nvPr/>
        </p:nvCxnSpPr>
        <p:spPr>
          <a:xfrm flipH="1" rot="10800000">
            <a:off x="4637311" y="4325084"/>
            <a:ext cx="1959300" cy="2100"/>
          </a:xfrm>
          <a:prstGeom prst="straightConnector1">
            <a:avLst/>
          </a:prstGeom>
          <a:noFill/>
          <a:ln cap="flat" cmpd="sng" w="38100">
            <a:solidFill>
              <a:schemeClr val="accent2"/>
            </a:solidFill>
            <a:prstDash val="solid"/>
            <a:round/>
            <a:headEnd len="med" w="med" type="none"/>
            <a:tailEnd len="med" w="med" type="none"/>
          </a:ln>
        </p:spPr>
      </p:cxnSp>
      <p:sp>
        <p:nvSpPr>
          <p:cNvPr id="535" name="Google Shape;535;p92"/>
          <p:cNvSpPr txBox="1"/>
          <p:nvPr>
            <p:ph idx="2" type="body"/>
          </p:nvPr>
        </p:nvSpPr>
        <p:spPr>
          <a:xfrm>
            <a:off x="457200" y="1453859"/>
            <a:ext cx="1959300" cy="2868000"/>
          </a:xfrm>
          <a:prstGeom prst="rect">
            <a:avLst/>
          </a:prstGeom>
        </p:spPr>
        <p:txBody>
          <a:bodyPr anchorCtr="0" anchor="t" bIns="91425" lIns="137150"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36" name="Google Shape;536;p92"/>
          <p:cNvSpPr txBox="1"/>
          <p:nvPr>
            <p:ph idx="3" type="body"/>
          </p:nvPr>
        </p:nvSpPr>
        <p:spPr>
          <a:xfrm>
            <a:off x="4637311" y="1466248"/>
            <a:ext cx="1959300" cy="2868000"/>
          </a:xfrm>
          <a:prstGeom prst="rect">
            <a:avLst/>
          </a:prstGeom>
        </p:spPr>
        <p:txBody>
          <a:bodyPr anchorCtr="0" anchor="t" bIns="91425" lIns="137150"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37" name="Google Shape;537;p92"/>
          <p:cNvSpPr txBox="1"/>
          <p:nvPr>
            <p:ph idx="4" type="body"/>
          </p:nvPr>
        </p:nvSpPr>
        <p:spPr>
          <a:xfrm>
            <a:off x="2547256" y="1453859"/>
            <a:ext cx="1959300" cy="2868000"/>
          </a:xfrm>
          <a:prstGeom prst="rect">
            <a:avLst/>
          </a:prstGeom>
        </p:spPr>
        <p:txBody>
          <a:bodyPr anchorCtr="0" anchor="t" bIns="91425" lIns="137150" spcFirstLastPara="1" rIns="137150" wrap="square" tIns="18287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cxnSp>
        <p:nvCxnSpPr>
          <p:cNvPr id="538" name="Google Shape;538;p92"/>
          <p:cNvCxnSpPr/>
          <p:nvPr/>
        </p:nvCxnSpPr>
        <p:spPr>
          <a:xfrm flipH="1" rot="10800000">
            <a:off x="6727365" y="4316534"/>
            <a:ext cx="1959300" cy="2100"/>
          </a:xfrm>
          <a:prstGeom prst="straightConnector1">
            <a:avLst/>
          </a:prstGeom>
          <a:noFill/>
          <a:ln cap="flat" cmpd="sng" w="38100">
            <a:solidFill>
              <a:schemeClr val="accent4"/>
            </a:solidFill>
            <a:prstDash val="solid"/>
            <a:round/>
            <a:headEnd len="med" w="med" type="none"/>
            <a:tailEnd len="med" w="med" type="none"/>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Sections">
  <p:cSld name="4-Sections">
    <p:spTree>
      <p:nvGrpSpPr>
        <p:cNvPr id="539" name="Shape 539"/>
        <p:cNvGrpSpPr/>
        <p:nvPr/>
      </p:nvGrpSpPr>
      <p:grpSpPr>
        <a:xfrm>
          <a:off x="0" y="0"/>
          <a:ext cx="0" cy="0"/>
          <a:chOff x="0" y="0"/>
          <a:chExt cx="0" cy="0"/>
        </a:xfrm>
      </p:grpSpPr>
      <p:sp>
        <p:nvSpPr>
          <p:cNvPr id="540" name="Google Shape;540;p93"/>
          <p:cNvSpPr txBox="1"/>
          <p:nvPr>
            <p:ph type="title"/>
          </p:nvPr>
        </p:nvSpPr>
        <p:spPr>
          <a:xfrm>
            <a:off x="457200" y="342900"/>
            <a:ext cx="8229600" cy="594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1" name="Google Shape;541;p93"/>
          <p:cNvSpPr txBox="1"/>
          <p:nvPr>
            <p:ph idx="1" type="body"/>
          </p:nvPr>
        </p:nvSpPr>
        <p:spPr>
          <a:xfrm>
            <a:off x="457200"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42" name="Google Shape;542;p93"/>
          <p:cNvSpPr txBox="1"/>
          <p:nvPr>
            <p:ph idx="2" type="body"/>
          </p:nvPr>
        </p:nvSpPr>
        <p:spPr>
          <a:xfrm>
            <a:off x="2539746"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43" name="Google Shape;543;p93"/>
          <p:cNvSpPr txBox="1"/>
          <p:nvPr>
            <p:ph idx="10" type="dt"/>
          </p:nvPr>
        </p:nvSpPr>
        <p:spPr>
          <a:xfrm>
            <a:off x="457200" y="4800600"/>
            <a:ext cx="2229000" cy="2406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544" name="Google Shape;544;p93"/>
          <p:cNvSpPr txBox="1"/>
          <p:nvPr>
            <p:ph idx="12" type="sldNum"/>
          </p:nvPr>
        </p:nvSpPr>
        <p:spPr>
          <a:xfrm>
            <a:off x="6865620" y="4800600"/>
            <a:ext cx="1821300" cy="2406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45" name="Google Shape;545;p93"/>
          <p:cNvSpPr txBox="1"/>
          <p:nvPr>
            <p:ph idx="3" type="body"/>
          </p:nvPr>
        </p:nvSpPr>
        <p:spPr>
          <a:xfrm>
            <a:off x="4622292" y="1876096"/>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46" name="Google Shape;546;p93"/>
          <p:cNvSpPr txBox="1"/>
          <p:nvPr>
            <p:ph idx="4" type="body"/>
          </p:nvPr>
        </p:nvSpPr>
        <p:spPr>
          <a:xfrm>
            <a:off x="6704838" y="1877673"/>
            <a:ext cx="1982100" cy="2817900"/>
          </a:xfrm>
          <a:prstGeom prst="rect">
            <a:avLst/>
          </a:prstGeom>
          <a:noFill/>
          <a:ln>
            <a:noFill/>
          </a:ln>
        </p:spPr>
        <p:txBody>
          <a:bodyPr anchorCtr="0" anchor="t" bIns="34275" lIns="68575" spcFirstLastPara="1" rIns="68575" wrap="square" tIns="34275">
            <a:normAutofit/>
          </a:bodyPr>
          <a:lstStyle>
            <a:lvl1pPr indent="-317500" lvl="0" marL="457200" rtl="0" algn="l">
              <a:lnSpc>
                <a:spcPct val="150000"/>
              </a:lnSpc>
              <a:spcBef>
                <a:spcPts val="900"/>
              </a:spcBef>
              <a:spcAft>
                <a:spcPts val="0"/>
              </a:spcAft>
              <a:buClr>
                <a:schemeClr val="dk1"/>
              </a:buClr>
              <a:buSzPts val="1400"/>
              <a:buChar char="●"/>
              <a:defRPr/>
            </a:lvl1pPr>
            <a:lvl2pPr indent="-317500" lvl="1" marL="914400" rtl="0" algn="l">
              <a:lnSpc>
                <a:spcPct val="150000"/>
              </a:lnSpc>
              <a:spcBef>
                <a:spcPts val="1200"/>
              </a:spcBef>
              <a:spcAft>
                <a:spcPts val="0"/>
              </a:spcAft>
              <a:buClr>
                <a:schemeClr val="dk1"/>
              </a:buClr>
              <a:buSzPts val="1400"/>
              <a:buChar char="○"/>
              <a:defRPr/>
            </a:lvl2pPr>
            <a:lvl3pPr indent="-317500" lvl="2" marL="1371600" rtl="0" algn="l">
              <a:lnSpc>
                <a:spcPct val="150000"/>
              </a:lnSpc>
              <a:spcBef>
                <a:spcPts val="1200"/>
              </a:spcBef>
              <a:spcAft>
                <a:spcPts val="0"/>
              </a:spcAft>
              <a:buClr>
                <a:schemeClr val="dk1"/>
              </a:buClr>
              <a:buSzPts val="1400"/>
              <a:buChar char="■"/>
              <a:defRPr/>
            </a:lvl3pPr>
            <a:lvl4pPr indent="-317500" lvl="3" marL="1828800" rtl="0" algn="l">
              <a:lnSpc>
                <a:spcPct val="150000"/>
              </a:lnSpc>
              <a:spcBef>
                <a:spcPts val="1200"/>
              </a:spcBef>
              <a:spcAft>
                <a:spcPts val="0"/>
              </a:spcAft>
              <a:buClr>
                <a:schemeClr val="dk1"/>
              </a:buClr>
              <a:buSzPts val="1400"/>
              <a:buChar char="●"/>
              <a:defRPr/>
            </a:lvl4pPr>
            <a:lvl5pPr indent="-317500" lvl="4" marL="2286000" rtl="0" algn="l">
              <a:lnSpc>
                <a:spcPct val="15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1" name="Shape 551"/>
        <p:cNvGrpSpPr/>
        <p:nvPr/>
      </p:nvGrpSpPr>
      <p:grpSpPr>
        <a:xfrm>
          <a:off x="0" y="0"/>
          <a:ext cx="0" cy="0"/>
          <a:chOff x="0" y="0"/>
          <a:chExt cx="0" cy="0"/>
        </a:xfrm>
      </p:grpSpPr>
      <p:sp>
        <p:nvSpPr>
          <p:cNvPr id="552" name="Google Shape;552;p95"/>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rtl="0">
              <a:spcBef>
                <a:spcPts val="0"/>
              </a:spcBef>
              <a:spcAft>
                <a:spcPts val="0"/>
              </a:spcAft>
              <a:buSzPts val="4000"/>
              <a:buFont typeface="Hanken Grotesk"/>
              <a:buNone/>
              <a:defRPr b="1" sz="4000">
                <a:latin typeface="Hanken Grotesk"/>
                <a:ea typeface="Hanken Grotesk"/>
                <a:cs typeface="Hanken Grotesk"/>
                <a:sym typeface="Hanken Grotesk"/>
              </a:defRPr>
            </a:lvl1pPr>
            <a:lvl2pPr lvl="1" rtl="0"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rtl="0"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rtl="0"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rtl="0"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rtl="0"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rtl="0"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rtl="0"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rtl="0"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53" name="Google Shape;553;p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554" name="Shape 554"/>
        <p:cNvGrpSpPr/>
        <p:nvPr/>
      </p:nvGrpSpPr>
      <p:grpSpPr>
        <a:xfrm>
          <a:off x="0" y="0"/>
          <a:ext cx="0" cy="0"/>
          <a:chOff x="0" y="0"/>
          <a:chExt cx="0" cy="0"/>
        </a:xfrm>
      </p:grpSpPr>
      <p:sp>
        <p:nvSpPr>
          <p:cNvPr id="555" name="Google Shape;555;p9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56" name="Google Shape;556;p96"/>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557" name="Shape 557"/>
        <p:cNvGrpSpPr/>
        <p:nvPr/>
      </p:nvGrpSpPr>
      <p:grpSpPr>
        <a:xfrm>
          <a:off x="0" y="0"/>
          <a:ext cx="0" cy="0"/>
          <a:chOff x="0" y="0"/>
          <a:chExt cx="0" cy="0"/>
        </a:xfrm>
      </p:grpSpPr>
      <p:sp>
        <p:nvSpPr>
          <p:cNvPr id="558" name="Google Shape;558;p9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59" name="Google Shape;559;p97"/>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560" name="Shape 560"/>
        <p:cNvGrpSpPr/>
        <p:nvPr/>
      </p:nvGrpSpPr>
      <p:grpSpPr>
        <a:xfrm>
          <a:off x="0" y="0"/>
          <a:ext cx="0" cy="0"/>
          <a:chOff x="0" y="0"/>
          <a:chExt cx="0" cy="0"/>
        </a:xfrm>
      </p:grpSpPr>
      <p:sp>
        <p:nvSpPr>
          <p:cNvPr id="561" name="Google Shape;561;p9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62" name="Google Shape;562;p98"/>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563" name="Shape 563"/>
        <p:cNvGrpSpPr/>
        <p:nvPr/>
      </p:nvGrpSpPr>
      <p:grpSpPr>
        <a:xfrm>
          <a:off x="0" y="0"/>
          <a:ext cx="0" cy="0"/>
          <a:chOff x="0" y="0"/>
          <a:chExt cx="0" cy="0"/>
        </a:xfrm>
      </p:grpSpPr>
      <p:sp>
        <p:nvSpPr>
          <p:cNvPr id="564" name="Google Shape;564;p99"/>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65" name="Google Shape;565;p99"/>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66" name="Google Shape;566;p9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67" name="Google Shape;567;p99"/>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568" name="Shape 568"/>
        <p:cNvGrpSpPr/>
        <p:nvPr/>
      </p:nvGrpSpPr>
      <p:grpSpPr>
        <a:xfrm>
          <a:off x="0" y="0"/>
          <a:ext cx="0" cy="0"/>
          <a:chOff x="0" y="0"/>
          <a:chExt cx="0" cy="0"/>
        </a:xfrm>
      </p:grpSpPr>
      <p:sp>
        <p:nvSpPr>
          <p:cNvPr id="569" name="Google Shape;569;p100"/>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70" name="Google Shape;570;p100"/>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71" name="Google Shape;571;p10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72" name="Google Shape;572;p100"/>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573" name="Shape 573"/>
        <p:cNvGrpSpPr/>
        <p:nvPr/>
      </p:nvGrpSpPr>
      <p:grpSpPr>
        <a:xfrm>
          <a:off x="0" y="0"/>
          <a:ext cx="0" cy="0"/>
          <a:chOff x="0" y="0"/>
          <a:chExt cx="0" cy="0"/>
        </a:xfrm>
      </p:grpSpPr>
      <p:sp>
        <p:nvSpPr>
          <p:cNvPr id="574" name="Google Shape;574;p101"/>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75" name="Google Shape;575;p101"/>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76" name="Google Shape;576;p10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577" name="Google Shape;577;p101"/>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78" name="Google Shape;578;p101"/>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579" name="Google Shape;579;p101"/>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580" name="Google Shape;580;p101"/>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581" name="Shape 581"/>
        <p:cNvGrpSpPr/>
        <p:nvPr/>
      </p:nvGrpSpPr>
      <p:grpSpPr>
        <a:xfrm>
          <a:off x="0" y="0"/>
          <a:ext cx="0" cy="0"/>
          <a:chOff x="0" y="0"/>
          <a:chExt cx="0" cy="0"/>
        </a:xfrm>
      </p:grpSpPr>
      <p:sp>
        <p:nvSpPr>
          <p:cNvPr id="582" name="Google Shape;582;p102"/>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83" name="Google Shape;583;p10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84" name="Google Shape;584;p10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85" name="Google Shape;585;p10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586" name="Shape 586"/>
        <p:cNvGrpSpPr/>
        <p:nvPr/>
      </p:nvGrpSpPr>
      <p:grpSpPr>
        <a:xfrm>
          <a:off x="0" y="0"/>
          <a:ext cx="0" cy="0"/>
          <a:chOff x="0" y="0"/>
          <a:chExt cx="0" cy="0"/>
        </a:xfrm>
      </p:grpSpPr>
      <p:sp>
        <p:nvSpPr>
          <p:cNvPr id="587" name="Google Shape;587;p103"/>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8" name="Google Shape;588;p103"/>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589" name="Google Shape;589;p103"/>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590" name="Google Shape;590;p103"/>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591" name="Google Shape;591;p103"/>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592" name="Google Shape;592;p103"/>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593" name="Google Shape;593;p103"/>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594" name="Google Shape;594;p103"/>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95" name="Google Shape;595;p103"/>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96" name="Google Shape;596;p103"/>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597" name="Shape 597"/>
        <p:cNvGrpSpPr/>
        <p:nvPr/>
      </p:nvGrpSpPr>
      <p:grpSpPr>
        <a:xfrm>
          <a:off x="0" y="0"/>
          <a:ext cx="0" cy="0"/>
          <a:chOff x="0" y="0"/>
          <a:chExt cx="0" cy="0"/>
        </a:xfrm>
      </p:grpSpPr>
      <p:sp>
        <p:nvSpPr>
          <p:cNvPr id="598" name="Google Shape;598;p104"/>
          <p:cNvSpPr txBox="1"/>
          <p:nvPr>
            <p:ph idx="1" type="body"/>
          </p:nvPr>
        </p:nvSpPr>
        <p:spPr>
          <a:xfrm>
            <a:off x="457200" y="1607925"/>
            <a:ext cx="3982200" cy="12588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599" name="Google Shape;599;p104"/>
          <p:cNvSpPr txBox="1"/>
          <p:nvPr>
            <p:ph idx="2" type="body"/>
          </p:nvPr>
        </p:nvSpPr>
        <p:spPr>
          <a:xfrm>
            <a:off x="4704701" y="1607925"/>
            <a:ext cx="3982200" cy="1258800"/>
          </a:xfrm>
          <a:prstGeom prst="rect">
            <a:avLst/>
          </a:prstGeom>
          <a:noFill/>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600" name="Google Shape;600;p10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slideLayout" Target="../slideLayouts/slideLayout33.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24" Type="http://schemas.openxmlformats.org/officeDocument/2006/relationships/theme" Target="../theme/theme3.xml"/><Relationship Id="rId12" Type="http://schemas.openxmlformats.org/officeDocument/2006/relationships/slideLayout" Target="../slideLayouts/slideLayout23.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4.xml"/><Relationship Id="rId22" Type="http://schemas.openxmlformats.org/officeDocument/2006/relationships/slideLayout" Target="../slideLayouts/slideLayout56.xml"/><Relationship Id="rId21" Type="http://schemas.openxmlformats.org/officeDocument/2006/relationships/slideLayout" Target="../slideLayouts/slideLayout55.xml"/><Relationship Id="rId24" Type="http://schemas.openxmlformats.org/officeDocument/2006/relationships/slideLayout" Target="../slideLayouts/slideLayout58.xml"/><Relationship Id="rId23" Type="http://schemas.openxmlformats.org/officeDocument/2006/relationships/slideLayout" Target="../slideLayouts/slideLayout57.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26" Type="http://schemas.openxmlformats.org/officeDocument/2006/relationships/theme" Target="../theme/theme2.xml"/><Relationship Id="rId25" Type="http://schemas.openxmlformats.org/officeDocument/2006/relationships/slideLayout" Target="../slideLayouts/slideLayout59.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19" Type="http://schemas.openxmlformats.org/officeDocument/2006/relationships/slideLayout" Target="../slideLayouts/slideLayout53.xml"/><Relationship Id="rId18"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9.xml"/><Relationship Id="rId22" Type="http://schemas.openxmlformats.org/officeDocument/2006/relationships/slideLayout" Target="../slideLayouts/slideLayout81.xml"/><Relationship Id="rId21" Type="http://schemas.openxmlformats.org/officeDocument/2006/relationships/slideLayout" Target="../slideLayouts/slideLayout80.xml"/><Relationship Id="rId24" Type="http://schemas.openxmlformats.org/officeDocument/2006/relationships/slideLayout" Target="../slideLayouts/slideLayout83.xml"/><Relationship Id="rId23" Type="http://schemas.openxmlformats.org/officeDocument/2006/relationships/slideLayout" Target="../slideLayouts/slideLayout82.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26" Type="http://schemas.openxmlformats.org/officeDocument/2006/relationships/slideLayout" Target="../slideLayouts/slideLayout85.xml"/><Relationship Id="rId25" Type="http://schemas.openxmlformats.org/officeDocument/2006/relationships/slideLayout" Target="../slideLayouts/slideLayout84.xml"/><Relationship Id="rId28" Type="http://schemas.openxmlformats.org/officeDocument/2006/relationships/slideLayout" Target="../slideLayouts/slideLayout87.xml"/><Relationship Id="rId27" Type="http://schemas.openxmlformats.org/officeDocument/2006/relationships/slideLayout" Target="../slideLayouts/slideLayout86.xml"/><Relationship Id="rId5" Type="http://schemas.openxmlformats.org/officeDocument/2006/relationships/slideLayout" Target="../slideLayouts/slideLayout64.xml"/><Relationship Id="rId6" Type="http://schemas.openxmlformats.org/officeDocument/2006/relationships/slideLayout" Target="../slideLayouts/slideLayout65.xml"/><Relationship Id="rId29" Type="http://schemas.openxmlformats.org/officeDocument/2006/relationships/slideLayout" Target="../slideLayouts/slideLayout88.xml"/><Relationship Id="rId7" Type="http://schemas.openxmlformats.org/officeDocument/2006/relationships/slideLayout" Target="../slideLayouts/slideLayout66.xml"/><Relationship Id="rId8" Type="http://schemas.openxmlformats.org/officeDocument/2006/relationships/slideLayout" Target="../slideLayouts/slideLayout67.xml"/><Relationship Id="rId31" Type="http://schemas.openxmlformats.org/officeDocument/2006/relationships/theme" Target="../theme/theme1.xml"/><Relationship Id="rId30" Type="http://schemas.openxmlformats.org/officeDocument/2006/relationships/slideLayout" Target="../slideLayouts/slideLayout89.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5" Type="http://schemas.openxmlformats.org/officeDocument/2006/relationships/slideLayout" Target="../slideLayouts/slideLayout74.xml"/><Relationship Id="rId14" Type="http://schemas.openxmlformats.org/officeDocument/2006/relationships/slideLayout" Target="../slideLayouts/slideLayout73.xml"/><Relationship Id="rId17" Type="http://schemas.openxmlformats.org/officeDocument/2006/relationships/slideLayout" Target="../slideLayouts/slideLayout76.xml"/><Relationship Id="rId16" Type="http://schemas.openxmlformats.org/officeDocument/2006/relationships/slideLayout" Target="../slideLayouts/slideLayout75.xml"/><Relationship Id="rId19" Type="http://schemas.openxmlformats.org/officeDocument/2006/relationships/slideLayout" Target="../slideLayouts/slideLayout78.xml"/><Relationship Id="rId18"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9.xml"/><Relationship Id="rId22" Type="http://schemas.openxmlformats.org/officeDocument/2006/relationships/slideLayout" Target="../slideLayouts/slideLayout111.xml"/><Relationship Id="rId21" Type="http://schemas.openxmlformats.org/officeDocument/2006/relationships/slideLayout" Target="../slideLayouts/slideLayout110.xml"/><Relationship Id="rId24" Type="http://schemas.openxmlformats.org/officeDocument/2006/relationships/slideLayout" Target="../slideLayouts/slideLayout113.xml"/><Relationship Id="rId23" Type="http://schemas.openxmlformats.org/officeDocument/2006/relationships/slideLayout" Target="../slideLayouts/slideLayout112.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9" Type="http://schemas.openxmlformats.org/officeDocument/2006/relationships/slideLayout" Target="../slideLayouts/slideLayout98.xml"/><Relationship Id="rId26" Type="http://schemas.openxmlformats.org/officeDocument/2006/relationships/theme" Target="../theme/theme9.xml"/><Relationship Id="rId25" Type="http://schemas.openxmlformats.org/officeDocument/2006/relationships/slideLayout" Target="../slideLayouts/slideLayout114.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11" Type="http://schemas.openxmlformats.org/officeDocument/2006/relationships/slideLayout" Target="../slideLayouts/slideLayout100.xml"/><Relationship Id="rId10" Type="http://schemas.openxmlformats.org/officeDocument/2006/relationships/slideLayout" Target="../slideLayouts/slideLayout99.xml"/><Relationship Id="rId13" Type="http://schemas.openxmlformats.org/officeDocument/2006/relationships/slideLayout" Target="../slideLayouts/slideLayout102.xml"/><Relationship Id="rId12" Type="http://schemas.openxmlformats.org/officeDocument/2006/relationships/slideLayout" Target="../slideLayouts/slideLayout101.xml"/><Relationship Id="rId15" Type="http://schemas.openxmlformats.org/officeDocument/2006/relationships/slideLayout" Target="../slideLayouts/slideLayout104.xml"/><Relationship Id="rId14" Type="http://schemas.openxmlformats.org/officeDocument/2006/relationships/slideLayout" Target="../slideLayouts/slideLayout103.xml"/><Relationship Id="rId17" Type="http://schemas.openxmlformats.org/officeDocument/2006/relationships/slideLayout" Target="../slideLayouts/slideLayout106.xml"/><Relationship Id="rId16" Type="http://schemas.openxmlformats.org/officeDocument/2006/relationships/slideLayout" Target="../slideLayouts/slideLayout105.xml"/><Relationship Id="rId19" Type="http://schemas.openxmlformats.org/officeDocument/2006/relationships/slideLayout" Target="../slideLayouts/slideLayout108.xml"/><Relationship Id="rId18" Type="http://schemas.openxmlformats.org/officeDocument/2006/relationships/slideLayout" Target="../slideLayouts/slideLayout107.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34.xml"/><Relationship Id="rId22" Type="http://schemas.openxmlformats.org/officeDocument/2006/relationships/slideLayout" Target="../slideLayouts/slideLayout136.xml"/><Relationship Id="rId21" Type="http://schemas.openxmlformats.org/officeDocument/2006/relationships/slideLayout" Target="../slideLayouts/slideLayout135.xml"/><Relationship Id="rId24" Type="http://schemas.openxmlformats.org/officeDocument/2006/relationships/slideLayout" Target="../slideLayouts/slideLayout138.xml"/><Relationship Id="rId23" Type="http://schemas.openxmlformats.org/officeDocument/2006/relationships/slideLayout" Target="../slideLayouts/slideLayout137.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26" Type="http://schemas.openxmlformats.org/officeDocument/2006/relationships/slideLayout" Target="../slideLayouts/slideLayout140.xml"/><Relationship Id="rId25" Type="http://schemas.openxmlformats.org/officeDocument/2006/relationships/slideLayout" Target="../slideLayouts/slideLayout139.xml"/><Relationship Id="rId28" Type="http://schemas.openxmlformats.org/officeDocument/2006/relationships/theme" Target="../theme/theme8.xml"/><Relationship Id="rId27" Type="http://schemas.openxmlformats.org/officeDocument/2006/relationships/slideLayout" Target="../slideLayouts/slideLayout141.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11" Type="http://schemas.openxmlformats.org/officeDocument/2006/relationships/slideLayout" Target="../slideLayouts/slideLayout125.xml"/><Relationship Id="rId10" Type="http://schemas.openxmlformats.org/officeDocument/2006/relationships/slideLayout" Target="../slideLayouts/slideLayout124.xml"/><Relationship Id="rId13" Type="http://schemas.openxmlformats.org/officeDocument/2006/relationships/slideLayout" Target="../slideLayouts/slideLayout127.xml"/><Relationship Id="rId12" Type="http://schemas.openxmlformats.org/officeDocument/2006/relationships/slideLayout" Target="../slideLayouts/slideLayout126.xml"/><Relationship Id="rId15" Type="http://schemas.openxmlformats.org/officeDocument/2006/relationships/slideLayout" Target="../slideLayouts/slideLayout129.xml"/><Relationship Id="rId14" Type="http://schemas.openxmlformats.org/officeDocument/2006/relationships/slideLayout" Target="../slideLayouts/slideLayout128.xml"/><Relationship Id="rId17" Type="http://schemas.openxmlformats.org/officeDocument/2006/relationships/slideLayout" Target="../slideLayouts/slideLayout131.xml"/><Relationship Id="rId16" Type="http://schemas.openxmlformats.org/officeDocument/2006/relationships/slideLayout" Target="../slideLayouts/slideLayout130.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161.xml"/><Relationship Id="rId22" Type="http://schemas.openxmlformats.org/officeDocument/2006/relationships/slideLayout" Target="../slideLayouts/slideLayout163.xml"/><Relationship Id="rId21" Type="http://schemas.openxmlformats.org/officeDocument/2006/relationships/slideLayout" Target="../slideLayouts/slideLayout162.xml"/><Relationship Id="rId24" Type="http://schemas.openxmlformats.org/officeDocument/2006/relationships/slideLayout" Target="../slideLayouts/slideLayout165.xml"/><Relationship Id="rId23" Type="http://schemas.openxmlformats.org/officeDocument/2006/relationships/slideLayout" Target="../slideLayouts/slideLayout164.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26" Type="http://schemas.openxmlformats.org/officeDocument/2006/relationships/slideLayout" Target="../slideLayouts/slideLayout167.xml"/><Relationship Id="rId25" Type="http://schemas.openxmlformats.org/officeDocument/2006/relationships/slideLayout" Target="../slideLayouts/slideLayout166.xml"/><Relationship Id="rId27" Type="http://schemas.openxmlformats.org/officeDocument/2006/relationships/theme" Target="../theme/theme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11" Type="http://schemas.openxmlformats.org/officeDocument/2006/relationships/slideLayout" Target="../slideLayouts/slideLayout152.xml"/><Relationship Id="rId10" Type="http://schemas.openxmlformats.org/officeDocument/2006/relationships/slideLayout" Target="../slideLayouts/slideLayout151.xml"/><Relationship Id="rId13" Type="http://schemas.openxmlformats.org/officeDocument/2006/relationships/slideLayout" Target="../slideLayouts/slideLayout154.xml"/><Relationship Id="rId12" Type="http://schemas.openxmlformats.org/officeDocument/2006/relationships/slideLayout" Target="../slideLayouts/slideLayout153.xml"/><Relationship Id="rId15" Type="http://schemas.openxmlformats.org/officeDocument/2006/relationships/slideLayout" Target="../slideLayouts/slideLayout156.xml"/><Relationship Id="rId14" Type="http://schemas.openxmlformats.org/officeDocument/2006/relationships/slideLayout" Target="../slideLayouts/slideLayout155.xml"/><Relationship Id="rId17" Type="http://schemas.openxmlformats.org/officeDocument/2006/relationships/slideLayout" Target="../slideLayouts/slideLayout158.xml"/><Relationship Id="rId16" Type="http://schemas.openxmlformats.org/officeDocument/2006/relationships/slideLayout" Target="../slideLayouts/slideLayout157.xml"/><Relationship Id="rId19" Type="http://schemas.openxmlformats.org/officeDocument/2006/relationships/slideLayout" Target="../slideLayouts/slideLayout160.xml"/><Relationship Id="rId18" Type="http://schemas.openxmlformats.org/officeDocument/2006/relationships/slideLayout" Target="../slideLayouts/slideLayout159.xml"/></Relationships>
</file>

<file path=ppt/slideMasters/_rels/slideMaster8.xml.rels><?xml version="1.0" encoding="UTF-8" standalone="yes"?><Relationships xmlns="http://schemas.openxmlformats.org/package/2006/relationships"><Relationship Id="rId40" Type="http://schemas.openxmlformats.org/officeDocument/2006/relationships/slideLayout" Target="../slideLayouts/slideLayout206.xml"/><Relationship Id="rId20" Type="http://schemas.openxmlformats.org/officeDocument/2006/relationships/slideLayout" Target="../slideLayouts/slideLayout186.xml"/><Relationship Id="rId42" Type="http://schemas.openxmlformats.org/officeDocument/2006/relationships/slideLayout" Target="../slideLayouts/slideLayout208.xml"/><Relationship Id="rId41" Type="http://schemas.openxmlformats.org/officeDocument/2006/relationships/slideLayout" Target="../slideLayouts/slideLayout207.xml"/><Relationship Id="rId22" Type="http://schemas.openxmlformats.org/officeDocument/2006/relationships/slideLayout" Target="../slideLayouts/slideLayout188.xml"/><Relationship Id="rId44" Type="http://schemas.openxmlformats.org/officeDocument/2006/relationships/theme" Target="../theme/theme4.xml"/><Relationship Id="rId21" Type="http://schemas.openxmlformats.org/officeDocument/2006/relationships/slideLayout" Target="../slideLayouts/slideLayout187.xml"/><Relationship Id="rId43" Type="http://schemas.openxmlformats.org/officeDocument/2006/relationships/slideLayout" Target="../slideLayouts/slideLayout209.xml"/><Relationship Id="rId24" Type="http://schemas.openxmlformats.org/officeDocument/2006/relationships/slideLayout" Target="../slideLayouts/slideLayout190.xml"/><Relationship Id="rId23" Type="http://schemas.openxmlformats.org/officeDocument/2006/relationships/slideLayout" Target="../slideLayouts/slideLayout189.xml"/><Relationship Id="rId1" Type="http://schemas.openxmlformats.org/officeDocument/2006/relationships/image" Target="../media/image2.png"/><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26" Type="http://schemas.openxmlformats.org/officeDocument/2006/relationships/slideLayout" Target="../slideLayouts/slideLayout192.xml"/><Relationship Id="rId25" Type="http://schemas.openxmlformats.org/officeDocument/2006/relationships/slideLayout" Target="../slideLayouts/slideLayout191.xml"/><Relationship Id="rId28" Type="http://schemas.openxmlformats.org/officeDocument/2006/relationships/slideLayout" Target="../slideLayouts/slideLayout194.xml"/><Relationship Id="rId27" Type="http://schemas.openxmlformats.org/officeDocument/2006/relationships/slideLayout" Target="../slideLayouts/slideLayout193.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29" Type="http://schemas.openxmlformats.org/officeDocument/2006/relationships/slideLayout" Target="../slideLayouts/slideLayout195.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31" Type="http://schemas.openxmlformats.org/officeDocument/2006/relationships/slideLayout" Target="../slideLayouts/slideLayout197.xml"/><Relationship Id="rId30" Type="http://schemas.openxmlformats.org/officeDocument/2006/relationships/slideLayout" Target="../slideLayouts/slideLayout196.xml"/><Relationship Id="rId11" Type="http://schemas.openxmlformats.org/officeDocument/2006/relationships/slideLayout" Target="../slideLayouts/slideLayout177.xml"/><Relationship Id="rId33" Type="http://schemas.openxmlformats.org/officeDocument/2006/relationships/slideLayout" Target="../slideLayouts/slideLayout199.xml"/><Relationship Id="rId10" Type="http://schemas.openxmlformats.org/officeDocument/2006/relationships/slideLayout" Target="../slideLayouts/slideLayout176.xml"/><Relationship Id="rId32" Type="http://schemas.openxmlformats.org/officeDocument/2006/relationships/slideLayout" Target="../slideLayouts/slideLayout198.xml"/><Relationship Id="rId13" Type="http://schemas.openxmlformats.org/officeDocument/2006/relationships/slideLayout" Target="../slideLayouts/slideLayout179.xml"/><Relationship Id="rId35" Type="http://schemas.openxmlformats.org/officeDocument/2006/relationships/slideLayout" Target="../slideLayouts/slideLayout201.xml"/><Relationship Id="rId12" Type="http://schemas.openxmlformats.org/officeDocument/2006/relationships/slideLayout" Target="../slideLayouts/slideLayout178.xml"/><Relationship Id="rId34" Type="http://schemas.openxmlformats.org/officeDocument/2006/relationships/slideLayout" Target="../slideLayouts/slideLayout200.xml"/><Relationship Id="rId15" Type="http://schemas.openxmlformats.org/officeDocument/2006/relationships/slideLayout" Target="../slideLayouts/slideLayout181.xml"/><Relationship Id="rId37" Type="http://schemas.openxmlformats.org/officeDocument/2006/relationships/slideLayout" Target="../slideLayouts/slideLayout203.xml"/><Relationship Id="rId14" Type="http://schemas.openxmlformats.org/officeDocument/2006/relationships/slideLayout" Target="../slideLayouts/slideLayout180.xml"/><Relationship Id="rId36" Type="http://schemas.openxmlformats.org/officeDocument/2006/relationships/slideLayout" Target="../slideLayouts/slideLayout202.xml"/><Relationship Id="rId17" Type="http://schemas.openxmlformats.org/officeDocument/2006/relationships/slideLayout" Target="../slideLayouts/slideLayout183.xml"/><Relationship Id="rId39" Type="http://schemas.openxmlformats.org/officeDocument/2006/relationships/slideLayout" Target="../slideLayouts/slideLayout205.xml"/><Relationship Id="rId16" Type="http://schemas.openxmlformats.org/officeDocument/2006/relationships/slideLayout" Target="../slideLayouts/slideLayout182.xml"/><Relationship Id="rId38" Type="http://schemas.openxmlformats.org/officeDocument/2006/relationships/slideLayout" Target="../slideLayouts/slideLayout204.xml"/><Relationship Id="rId19" Type="http://schemas.openxmlformats.org/officeDocument/2006/relationships/slideLayout" Target="../slideLayouts/slideLayout185.xml"/><Relationship Id="rId18"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Inter"/>
                <a:ea typeface="Inter"/>
                <a:cs typeface="Inter"/>
                <a:sym typeface="Inter"/>
              </a:defRPr>
            </a:lvl1pPr>
            <a:lvl2pPr lvl="1" rtl="0" algn="r">
              <a:buNone/>
              <a:defRPr sz="1000">
                <a:solidFill>
                  <a:schemeClr val="dk2"/>
                </a:solidFill>
                <a:latin typeface="Inter"/>
                <a:ea typeface="Inter"/>
                <a:cs typeface="Inter"/>
                <a:sym typeface="Inter"/>
              </a:defRPr>
            </a:lvl2pPr>
            <a:lvl3pPr lvl="2" rtl="0" algn="r">
              <a:buNone/>
              <a:defRPr sz="1000">
                <a:solidFill>
                  <a:schemeClr val="dk2"/>
                </a:solidFill>
                <a:latin typeface="Inter"/>
                <a:ea typeface="Inter"/>
                <a:cs typeface="Inter"/>
                <a:sym typeface="Inter"/>
              </a:defRPr>
            </a:lvl3pPr>
            <a:lvl4pPr lvl="3" rtl="0" algn="r">
              <a:buNone/>
              <a:defRPr sz="1000">
                <a:solidFill>
                  <a:schemeClr val="dk2"/>
                </a:solidFill>
                <a:latin typeface="Inter"/>
                <a:ea typeface="Inter"/>
                <a:cs typeface="Inter"/>
                <a:sym typeface="Inter"/>
              </a:defRPr>
            </a:lvl4pPr>
            <a:lvl5pPr lvl="4" rtl="0" algn="r">
              <a:buNone/>
              <a:defRPr sz="1000">
                <a:solidFill>
                  <a:schemeClr val="dk2"/>
                </a:solidFill>
                <a:latin typeface="Inter"/>
                <a:ea typeface="Inter"/>
                <a:cs typeface="Inter"/>
                <a:sym typeface="Inter"/>
              </a:defRPr>
            </a:lvl5pPr>
            <a:lvl6pPr lvl="5" rtl="0" algn="r">
              <a:buNone/>
              <a:defRPr sz="1000">
                <a:solidFill>
                  <a:schemeClr val="dk2"/>
                </a:solidFill>
                <a:latin typeface="Inter"/>
                <a:ea typeface="Inter"/>
                <a:cs typeface="Inter"/>
                <a:sym typeface="Inter"/>
              </a:defRPr>
            </a:lvl6pPr>
            <a:lvl7pPr lvl="6" rtl="0" algn="r">
              <a:buNone/>
              <a:defRPr sz="1000">
                <a:solidFill>
                  <a:schemeClr val="dk2"/>
                </a:solidFill>
                <a:latin typeface="Inter"/>
                <a:ea typeface="Inter"/>
                <a:cs typeface="Inter"/>
                <a:sym typeface="Inter"/>
              </a:defRPr>
            </a:lvl7pPr>
            <a:lvl8pPr lvl="7" rtl="0" algn="r">
              <a:buNone/>
              <a:defRPr sz="1000">
                <a:solidFill>
                  <a:schemeClr val="dk2"/>
                </a:solidFill>
                <a:latin typeface="Inter"/>
                <a:ea typeface="Inter"/>
                <a:cs typeface="Inter"/>
                <a:sym typeface="Inter"/>
              </a:defRPr>
            </a:lvl8pPr>
            <a:lvl9pPr lvl="8" rtl="0"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5" name="Shape 195"/>
        <p:cNvGrpSpPr/>
        <p:nvPr/>
      </p:nvGrpSpPr>
      <p:grpSpPr>
        <a:xfrm>
          <a:off x="0" y="0"/>
          <a:ext cx="0" cy="0"/>
          <a:chOff x="0" y="0"/>
          <a:chExt cx="0" cy="0"/>
        </a:xfrm>
      </p:grpSpPr>
      <p:sp>
        <p:nvSpPr>
          <p:cNvPr id="196" name="Google Shape;196;p37"/>
          <p:cNvSpPr txBox="1"/>
          <p:nvPr>
            <p:ph type="title"/>
          </p:nvPr>
        </p:nvSpPr>
        <p:spPr>
          <a:xfrm>
            <a:off x="411950" y="342900"/>
            <a:ext cx="8320200" cy="572700"/>
          </a:xfrm>
          <a:prstGeom prst="rect">
            <a:avLst/>
          </a:prstGeom>
          <a:noFill/>
          <a:ln>
            <a:noFill/>
          </a:ln>
        </p:spPr>
        <p:txBody>
          <a:bodyPr anchorCtr="0" anchor="ctr" bIns="91425" lIns="91425" spcFirstLastPara="1" rIns="91425" wrap="square" tIns="91425">
            <a:normAutofit/>
          </a:bodyPr>
          <a:lstStyle>
            <a:lvl1pPr lvl="0"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1pPr>
            <a:lvl2pPr lvl="1"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2pPr>
            <a:lvl3pPr lvl="2"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3pPr>
            <a:lvl4pPr lvl="3"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4pPr>
            <a:lvl5pPr lvl="4"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5pPr>
            <a:lvl6pPr lvl="5"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6pPr>
            <a:lvl7pPr lvl="6"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7pPr>
            <a:lvl8pPr lvl="7"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8pPr>
            <a:lvl9pPr lvl="8" rtl="0">
              <a:spcBef>
                <a:spcPts val="0"/>
              </a:spcBef>
              <a:spcAft>
                <a:spcPts val="0"/>
              </a:spcAft>
              <a:buClr>
                <a:schemeClr val="dk1"/>
              </a:buClr>
              <a:buSzPts val="2200"/>
              <a:buFont typeface="Hanken Grotesk"/>
              <a:buNone/>
              <a:defRPr b="1" sz="2200">
                <a:solidFill>
                  <a:schemeClr val="dk1"/>
                </a:solidFill>
                <a:latin typeface="Hanken Grotesk"/>
                <a:ea typeface="Hanken Grotesk"/>
                <a:cs typeface="Hanken Grotesk"/>
                <a:sym typeface="Hanken Grotesk"/>
              </a:defRPr>
            </a:lvl9pPr>
          </a:lstStyle>
          <a:p/>
        </p:txBody>
      </p:sp>
      <p:sp>
        <p:nvSpPr>
          <p:cNvPr id="197" name="Google Shape;197;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chemeClr val="dk1"/>
              </a:buClr>
              <a:buSzPts val="1200"/>
              <a:buFont typeface="Hanken Grotesk"/>
              <a:buChar char="●"/>
              <a:defRPr sz="1200">
                <a:solidFill>
                  <a:schemeClr val="dk1"/>
                </a:solidFill>
                <a:latin typeface="Hanken Grotesk"/>
                <a:ea typeface="Hanken Grotesk"/>
                <a:cs typeface="Hanken Grotesk"/>
                <a:sym typeface="Hanken Grotesk"/>
              </a:defRPr>
            </a:lvl1pPr>
            <a:lvl2pPr indent="-304800" lvl="1" marL="914400" rtl="0">
              <a:lnSpc>
                <a:spcPct val="115000"/>
              </a:lnSpc>
              <a:spcBef>
                <a:spcPts val="0"/>
              </a:spcBef>
              <a:spcAft>
                <a:spcPts val="0"/>
              </a:spcAft>
              <a:buClr>
                <a:schemeClr val="dk1"/>
              </a:buClr>
              <a:buSzPts val="1200"/>
              <a:buFont typeface="Hanken Grotesk"/>
              <a:buChar char="○"/>
              <a:defRPr sz="1200">
                <a:solidFill>
                  <a:schemeClr val="dk1"/>
                </a:solidFill>
                <a:latin typeface="Hanken Grotesk"/>
                <a:ea typeface="Hanken Grotesk"/>
                <a:cs typeface="Hanken Grotesk"/>
                <a:sym typeface="Hanken Grotesk"/>
              </a:defRPr>
            </a:lvl2pPr>
            <a:lvl3pPr indent="-304800" lvl="2" marL="1371600" rtl="0">
              <a:lnSpc>
                <a:spcPct val="115000"/>
              </a:lnSpc>
              <a:spcBef>
                <a:spcPts val="0"/>
              </a:spcBef>
              <a:spcAft>
                <a:spcPts val="0"/>
              </a:spcAft>
              <a:buClr>
                <a:schemeClr val="dk1"/>
              </a:buClr>
              <a:buSzPts val="1200"/>
              <a:buFont typeface="Hanken Grotesk"/>
              <a:buChar char="■"/>
              <a:defRPr sz="1200">
                <a:solidFill>
                  <a:schemeClr val="dk1"/>
                </a:solidFill>
                <a:latin typeface="Hanken Grotesk"/>
                <a:ea typeface="Hanken Grotesk"/>
                <a:cs typeface="Hanken Grotesk"/>
                <a:sym typeface="Hanken Grotesk"/>
              </a:defRPr>
            </a:lvl3pPr>
            <a:lvl4pPr indent="-304800" lvl="3" marL="1828800" rtl="0">
              <a:lnSpc>
                <a:spcPct val="115000"/>
              </a:lnSpc>
              <a:spcBef>
                <a:spcPts val="0"/>
              </a:spcBef>
              <a:spcAft>
                <a:spcPts val="0"/>
              </a:spcAft>
              <a:buClr>
                <a:schemeClr val="dk1"/>
              </a:buClr>
              <a:buSzPts val="1200"/>
              <a:buFont typeface="Hanken Grotesk"/>
              <a:buChar char="●"/>
              <a:defRPr sz="1200">
                <a:solidFill>
                  <a:schemeClr val="dk1"/>
                </a:solidFill>
                <a:latin typeface="Hanken Grotesk"/>
                <a:ea typeface="Hanken Grotesk"/>
                <a:cs typeface="Hanken Grotesk"/>
                <a:sym typeface="Hanken Grotesk"/>
              </a:defRPr>
            </a:lvl4pPr>
            <a:lvl5pPr indent="-304800" lvl="4" marL="2286000" rtl="0">
              <a:lnSpc>
                <a:spcPct val="115000"/>
              </a:lnSpc>
              <a:spcBef>
                <a:spcPts val="0"/>
              </a:spcBef>
              <a:spcAft>
                <a:spcPts val="0"/>
              </a:spcAft>
              <a:buClr>
                <a:schemeClr val="dk1"/>
              </a:buClr>
              <a:buSzPts val="1200"/>
              <a:buFont typeface="Hanken Grotesk"/>
              <a:buChar char="○"/>
              <a:defRPr sz="1200">
                <a:solidFill>
                  <a:schemeClr val="dk1"/>
                </a:solidFill>
                <a:latin typeface="Hanken Grotesk"/>
                <a:ea typeface="Hanken Grotesk"/>
                <a:cs typeface="Hanken Grotesk"/>
                <a:sym typeface="Hanken Grotesk"/>
              </a:defRPr>
            </a:lvl5pPr>
            <a:lvl6pPr indent="-304800" lvl="5" marL="2743200" rtl="0">
              <a:lnSpc>
                <a:spcPct val="115000"/>
              </a:lnSpc>
              <a:spcBef>
                <a:spcPts val="0"/>
              </a:spcBef>
              <a:spcAft>
                <a:spcPts val="0"/>
              </a:spcAft>
              <a:buClr>
                <a:schemeClr val="dk1"/>
              </a:buClr>
              <a:buSzPts val="1200"/>
              <a:buFont typeface="Hanken Grotesk"/>
              <a:buChar char="■"/>
              <a:defRPr sz="1200">
                <a:solidFill>
                  <a:schemeClr val="dk1"/>
                </a:solidFill>
                <a:latin typeface="Hanken Grotesk"/>
                <a:ea typeface="Hanken Grotesk"/>
                <a:cs typeface="Hanken Grotesk"/>
                <a:sym typeface="Hanken Grotesk"/>
              </a:defRPr>
            </a:lvl6pPr>
            <a:lvl7pPr indent="-304800" lvl="6" marL="3200400" rtl="0">
              <a:lnSpc>
                <a:spcPct val="115000"/>
              </a:lnSpc>
              <a:spcBef>
                <a:spcPts val="0"/>
              </a:spcBef>
              <a:spcAft>
                <a:spcPts val="0"/>
              </a:spcAft>
              <a:buClr>
                <a:schemeClr val="dk1"/>
              </a:buClr>
              <a:buSzPts val="1200"/>
              <a:buFont typeface="Hanken Grotesk"/>
              <a:buChar char="●"/>
              <a:defRPr sz="1200">
                <a:solidFill>
                  <a:schemeClr val="dk1"/>
                </a:solidFill>
                <a:latin typeface="Hanken Grotesk"/>
                <a:ea typeface="Hanken Grotesk"/>
                <a:cs typeface="Hanken Grotesk"/>
                <a:sym typeface="Hanken Grotesk"/>
              </a:defRPr>
            </a:lvl7pPr>
            <a:lvl8pPr indent="-304800" lvl="7" marL="3657600" rtl="0">
              <a:lnSpc>
                <a:spcPct val="115000"/>
              </a:lnSpc>
              <a:spcBef>
                <a:spcPts val="0"/>
              </a:spcBef>
              <a:spcAft>
                <a:spcPts val="0"/>
              </a:spcAft>
              <a:buClr>
                <a:schemeClr val="dk1"/>
              </a:buClr>
              <a:buSzPts val="1200"/>
              <a:buFont typeface="Hanken Grotesk"/>
              <a:buChar char="○"/>
              <a:defRPr sz="1200">
                <a:solidFill>
                  <a:schemeClr val="dk1"/>
                </a:solidFill>
                <a:latin typeface="Hanken Grotesk"/>
                <a:ea typeface="Hanken Grotesk"/>
                <a:cs typeface="Hanken Grotesk"/>
                <a:sym typeface="Hanken Grotesk"/>
              </a:defRPr>
            </a:lvl8pPr>
            <a:lvl9pPr indent="-304800" lvl="8" marL="4114800" rtl="0">
              <a:lnSpc>
                <a:spcPct val="115000"/>
              </a:lnSpc>
              <a:spcBef>
                <a:spcPts val="0"/>
              </a:spcBef>
              <a:spcAft>
                <a:spcPts val="0"/>
              </a:spcAft>
              <a:buClr>
                <a:schemeClr val="dk1"/>
              </a:buClr>
              <a:buSzPts val="1200"/>
              <a:buFont typeface="Hanken Grotesk"/>
              <a:buChar char="■"/>
              <a:defRPr sz="1200">
                <a:solidFill>
                  <a:schemeClr val="dk1"/>
                </a:solidFill>
                <a:latin typeface="Hanken Grotesk"/>
                <a:ea typeface="Hanken Grotesk"/>
                <a:cs typeface="Hanken Grotesk"/>
                <a:sym typeface="Hanken Grotesk"/>
              </a:defRPr>
            </a:lvl9pPr>
          </a:lstStyle>
          <a:p/>
        </p:txBody>
      </p:sp>
      <p:sp>
        <p:nvSpPr>
          <p:cNvPr id="198" name="Google Shape;19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Inter"/>
                <a:ea typeface="Inter"/>
                <a:cs typeface="Inter"/>
                <a:sym typeface="Inter"/>
              </a:defRPr>
            </a:lvl1pPr>
            <a:lvl2pPr lvl="1" rtl="0" algn="r">
              <a:buNone/>
              <a:defRPr sz="1000">
                <a:solidFill>
                  <a:schemeClr val="dk2"/>
                </a:solidFill>
                <a:latin typeface="Inter"/>
                <a:ea typeface="Inter"/>
                <a:cs typeface="Inter"/>
                <a:sym typeface="Inter"/>
              </a:defRPr>
            </a:lvl2pPr>
            <a:lvl3pPr lvl="2" rtl="0" algn="r">
              <a:buNone/>
              <a:defRPr sz="1000">
                <a:solidFill>
                  <a:schemeClr val="dk2"/>
                </a:solidFill>
                <a:latin typeface="Inter"/>
                <a:ea typeface="Inter"/>
                <a:cs typeface="Inter"/>
                <a:sym typeface="Inter"/>
              </a:defRPr>
            </a:lvl3pPr>
            <a:lvl4pPr lvl="3" rtl="0" algn="r">
              <a:buNone/>
              <a:defRPr sz="1000">
                <a:solidFill>
                  <a:schemeClr val="dk2"/>
                </a:solidFill>
                <a:latin typeface="Inter"/>
                <a:ea typeface="Inter"/>
                <a:cs typeface="Inter"/>
                <a:sym typeface="Inter"/>
              </a:defRPr>
            </a:lvl4pPr>
            <a:lvl5pPr lvl="4" rtl="0" algn="r">
              <a:buNone/>
              <a:defRPr sz="1000">
                <a:solidFill>
                  <a:schemeClr val="dk2"/>
                </a:solidFill>
                <a:latin typeface="Inter"/>
                <a:ea typeface="Inter"/>
                <a:cs typeface="Inter"/>
                <a:sym typeface="Inter"/>
              </a:defRPr>
            </a:lvl5pPr>
            <a:lvl6pPr lvl="5" rtl="0" algn="r">
              <a:buNone/>
              <a:defRPr sz="1000">
                <a:solidFill>
                  <a:schemeClr val="dk2"/>
                </a:solidFill>
                <a:latin typeface="Inter"/>
                <a:ea typeface="Inter"/>
                <a:cs typeface="Inter"/>
                <a:sym typeface="Inter"/>
              </a:defRPr>
            </a:lvl6pPr>
            <a:lvl7pPr lvl="6" rtl="0" algn="r">
              <a:buNone/>
              <a:defRPr sz="1000">
                <a:solidFill>
                  <a:schemeClr val="dk2"/>
                </a:solidFill>
                <a:latin typeface="Inter"/>
                <a:ea typeface="Inter"/>
                <a:cs typeface="Inter"/>
                <a:sym typeface="Inter"/>
              </a:defRPr>
            </a:lvl7pPr>
            <a:lvl8pPr lvl="7" rtl="0" algn="r">
              <a:buNone/>
              <a:defRPr sz="1000">
                <a:solidFill>
                  <a:schemeClr val="dk2"/>
                </a:solidFill>
                <a:latin typeface="Inter"/>
                <a:ea typeface="Inter"/>
                <a:cs typeface="Inter"/>
                <a:sym typeface="Inter"/>
              </a:defRPr>
            </a:lvl8pPr>
            <a:lvl9pPr lvl="8" rtl="0"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
          <p15:clr>
            <a:srgbClr val="E46962"/>
          </p15:clr>
        </p15:guide>
        <p15:guide id="2" pos="259">
          <p15:clr>
            <a:srgbClr val="E46962"/>
          </p15:clr>
        </p15:guide>
        <p15:guide id="3" orient="horz" pos="3024">
          <p15:clr>
            <a:srgbClr val="E46962"/>
          </p15:clr>
        </p15:guide>
        <p15:guide id="4" pos="5501">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40" name="Shape 340"/>
        <p:cNvGrpSpPr/>
        <p:nvPr/>
      </p:nvGrpSpPr>
      <p:grpSpPr>
        <a:xfrm>
          <a:off x="0" y="0"/>
          <a:ext cx="0" cy="0"/>
          <a:chOff x="0" y="0"/>
          <a:chExt cx="0" cy="0"/>
        </a:xfrm>
      </p:grpSpPr>
      <p:sp>
        <p:nvSpPr>
          <p:cNvPr id="341" name="Google Shape;341;p6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342" name="Google Shape;342;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Hanken Grotesk"/>
              <a:buChar char="●"/>
              <a:defRPr sz="1800">
                <a:solidFill>
                  <a:schemeClr val="dk2"/>
                </a:solidFill>
                <a:latin typeface="Hanken Grotesk"/>
                <a:ea typeface="Hanken Grotesk"/>
                <a:cs typeface="Hanken Grotesk"/>
                <a:sym typeface="Hanken Grotesk"/>
              </a:defRPr>
            </a:lvl1pPr>
            <a:lvl2pPr indent="-317500" lvl="1" marL="914400" rtl="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2pPr>
            <a:lvl3pPr indent="-317500" lvl="2" marL="1371600" rtl="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3pPr>
            <a:lvl4pPr indent="-317500" lvl="3" marL="1828800" rtl="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4pPr>
            <a:lvl5pPr indent="-317500" lvl="4" marL="2286000" rtl="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5pPr>
            <a:lvl6pPr indent="-317500" lvl="5" marL="2743200" rtl="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6pPr>
            <a:lvl7pPr indent="-317500" lvl="6" marL="3200400" rtl="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7pPr>
            <a:lvl8pPr indent="-317500" lvl="7" marL="3657600" rtl="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8pPr>
            <a:lvl9pPr indent="-317500" lvl="8" marL="4114800" rtl="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9pPr>
          </a:lstStyle>
          <a:p/>
        </p:txBody>
      </p:sp>
      <p:sp>
        <p:nvSpPr>
          <p:cNvPr id="343" name="Google Shape;343;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Inter"/>
                <a:ea typeface="Inter"/>
                <a:cs typeface="Inter"/>
                <a:sym typeface="Inter"/>
              </a:defRPr>
            </a:lvl1pPr>
            <a:lvl2pPr lvl="1" rtl="0" algn="r">
              <a:buNone/>
              <a:defRPr sz="1000">
                <a:solidFill>
                  <a:schemeClr val="dk2"/>
                </a:solidFill>
                <a:latin typeface="Inter"/>
                <a:ea typeface="Inter"/>
                <a:cs typeface="Inter"/>
                <a:sym typeface="Inter"/>
              </a:defRPr>
            </a:lvl2pPr>
            <a:lvl3pPr lvl="2" rtl="0" algn="r">
              <a:buNone/>
              <a:defRPr sz="1000">
                <a:solidFill>
                  <a:schemeClr val="dk2"/>
                </a:solidFill>
                <a:latin typeface="Inter"/>
                <a:ea typeface="Inter"/>
                <a:cs typeface="Inter"/>
                <a:sym typeface="Inter"/>
              </a:defRPr>
            </a:lvl3pPr>
            <a:lvl4pPr lvl="3" rtl="0" algn="r">
              <a:buNone/>
              <a:defRPr sz="1000">
                <a:solidFill>
                  <a:schemeClr val="dk2"/>
                </a:solidFill>
                <a:latin typeface="Inter"/>
                <a:ea typeface="Inter"/>
                <a:cs typeface="Inter"/>
                <a:sym typeface="Inter"/>
              </a:defRPr>
            </a:lvl4pPr>
            <a:lvl5pPr lvl="4" rtl="0" algn="r">
              <a:buNone/>
              <a:defRPr sz="1000">
                <a:solidFill>
                  <a:schemeClr val="dk2"/>
                </a:solidFill>
                <a:latin typeface="Inter"/>
                <a:ea typeface="Inter"/>
                <a:cs typeface="Inter"/>
                <a:sym typeface="Inter"/>
              </a:defRPr>
            </a:lvl5pPr>
            <a:lvl6pPr lvl="5" rtl="0" algn="r">
              <a:buNone/>
              <a:defRPr sz="1000">
                <a:solidFill>
                  <a:schemeClr val="dk2"/>
                </a:solidFill>
                <a:latin typeface="Inter"/>
                <a:ea typeface="Inter"/>
                <a:cs typeface="Inter"/>
                <a:sym typeface="Inter"/>
              </a:defRPr>
            </a:lvl6pPr>
            <a:lvl7pPr lvl="6" rtl="0" algn="r">
              <a:buNone/>
              <a:defRPr sz="1000">
                <a:solidFill>
                  <a:schemeClr val="dk2"/>
                </a:solidFill>
                <a:latin typeface="Inter"/>
                <a:ea typeface="Inter"/>
                <a:cs typeface="Inter"/>
                <a:sym typeface="Inter"/>
              </a:defRPr>
            </a:lvl7pPr>
            <a:lvl8pPr lvl="7" rtl="0" algn="r">
              <a:buNone/>
              <a:defRPr sz="1000">
                <a:solidFill>
                  <a:schemeClr val="dk2"/>
                </a:solidFill>
                <a:latin typeface="Inter"/>
                <a:ea typeface="Inter"/>
                <a:cs typeface="Inter"/>
                <a:sym typeface="Inter"/>
              </a:defRPr>
            </a:lvl8pPr>
            <a:lvl9pPr lvl="8" rtl="0"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7" name="Shape 547"/>
        <p:cNvGrpSpPr/>
        <p:nvPr/>
      </p:nvGrpSpPr>
      <p:grpSpPr>
        <a:xfrm>
          <a:off x="0" y="0"/>
          <a:ext cx="0" cy="0"/>
          <a:chOff x="0" y="0"/>
          <a:chExt cx="0" cy="0"/>
        </a:xfrm>
      </p:grpSpPr>
      <p:sp>
        <p:nvSpPr>
          <p:cNvPr id="548" name="Google Shape;548;p94"/>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rt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549" name="Google Shape;549;p9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rtl="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550" name="Google Shape;550;p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Inter"/>
                <a:ea typeface="Inter"/>
                <a:cs typeface="Inter"/>
                <a:sym typeface="Inter"/>
              </a:defRPr>
            </a:lvl1pPr>
            <a:lvl2pPr lvl="1" rtl="0" algn="r">
              <a:buNone/>
              <a:defRPr sz="1000">
                <a:solidFill>
                  <a:schemeClr val="dk2"/>
                </a:solidFill>
                <a:latin typeface="Inter"/>
                <a:ea typeface="Inter"/>
                <a:cs typeface="Inter"/>
                <a:sym typeface="Inter"/>
              </a:defRPr>
            </a:lvl2pPr>
            <a:lvl3pPr lvl="2" rtl="0" algn="r">
              <a:buNone/>
              <a:defRPr sz="1000">
                <a:solidFill>
                  <a:schemeClr val="dk2"/>
                </a:solidFill>
                <a:latin typeface="Inter"/>
                <a:ea typeface="Inter"/>
                <a:cs typeface="Inter"/>
                <a:sym typeface="Inter"/>
              </a:defRPr>
            </a:lvl3pPr>
            <a:lvl4pPr lvl="3" rtl="0" algn="r">
              <a:buNone/>
              <a:defRPr sz="1000">
                <a:solidFill>
                  <a:schemeClr val="dk2"/>
                </a:solidFill>
                <a:latin typeface="Inter"/>
                <a:ea typeface="Inter"/>
                <a:cs typeface="Inter"/>
                <a:sym typeface="Inter"/>
              </a:defRPr>
            </a:lvl4pPr>
            <a:lvl5pPr lvl="4" rtl="0" algn="r">
              <a:buNone/>
              <a:defRPr sz="1000">
                <a:solidFill>
                  <a:schemeClr val="dk2"/>
                </a:solidFill>
                <a:latin typeface="Inter"/>
                <a:ea typeface="Inter"/>
                <a:cs typeface="Inter"/>
                <a:sym typeface="Inter"/>
              </a:defRPr>
            </a:lvl5pPr>
            <a:lvl6pPr lvl="5" rtl="0" algn="r">
              <a:buNone/>
              <a:defRPr sz="1000">
                <a:solidFill>
                  <a:schemeClr val="dk2"/>
                </a:solidFill>
                <a:latin typeface="Inter"/>
                <a:ea typeface="Inter"/>
                <a:cs typeface="Inter"/>
                <a:sym typeface="Inter"/>
              </a:defRPr>
            </a:lvl6pPr>
            <a:lvl7pPr lvl="6" rtl="0" algn="r">
              <a:buNone/>
              <a:defRPr sz="1000">
                <a:solidFill>
                  <a:schemeClr val="dk2"/>
                </a:solidFill>
                <a:latin typeface="Inter"/>
                <a:ea typeface="Inter"/>
                <a:cs typeface="Inter"/>
                <a:sym typeface="Inter"/>
              </a:defRPr>
            </a:lvl7pPr>
            <a:lvl8pPr lvl="7" rtl="0" algn="r">
              <a:buNone/>
              <a:defRPr sz="1000">
                <a:solidFill>
                  <a:schemeClr val="dk2"/>
                </a:solidFill>
                <a:latin typeface="Inter"/>
                <a:ea typeface="Inter"/>
                <a:cs typeface="Inter"/>
                <a:sym typeface="Inter"/>
              </a:defRPr>
            </a:lvl8pPr>
            <a:lvl9pPr lvl="8" rtl="0"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26" name="Shape 726"/>
        <p:cNvGrpSpPr/>
        <p:nvPr/>
      </p:nvGrpSpPr>
      <p:grpSpPr>
        <a:xfrm>
          <a:off x="0" y="0"/>
          <a:ext cx="0" cy="0"/>
          <a:chOff x="0" y="0"/>
          <a:chExt cx="0" cy="0"/>
        </a:xfrm>
      </p:grpSpPr>
      <p:sp>
        <p:nvSpPr>
          <p:cNvPr id="727" name="Google Shape;727;p120"/>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728" name="Google Shape;728;p1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Hanken Grotesk"/>
              <a:buChar char="●"/>
              <a:defRPr sz="1800">
                <a:solidFill>
                  <a:schemeClr val="dk2"/>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dk2"/>
              </a:buClr>
              <a:buSzPts val="1400"/>
              <a:buFont typeface="Hanken Grotesk"/>
              <a:buChar char="■"/>
              <a:defRPr>
                <a:solidFill>
                  <a:schemeClr val="dk2"/>
                </a:solidFill>
                <a:latin typeface="Hanken Grotesk"/>
                <a:ea typeface="Hanken Grotesk"/>
                <a:cs typeface="Hanken Grotesk"/>
                <a:sym typeface="Hanken Grotesk"/>
              </a:defRPr>
            </a:lvl9pPr>
          </a:lstStyle>
          <a:p/>
        </p:txBody>
      </p:sp>
      <p:sp>
        <p:nvSpPr>
          <p:cNvPr id="729" name="Google Shape;729;p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87" name="Shape 887"/>
        <p:cNvGrpSpPr/>
        <p:nvPr/>
      </p:nvGrpSpPr>
      <p:grpSpPr>
        <a:xfrm>
          <a:off x="0" y="0"/>
          <a:ext cx="0" cy="0"/>
          <a:chOff x="0" y="0"/>
          <a:chExt cx="0" cy="0"/>
        </a:xfrm>
      </p:grpSpPr>
      <p:sp>
        <p:nvSpPr>
          <p:cNvPr id="888" name="Google Shape;888;p14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889" name="Google Shape;889;p1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Hanken Grotesk"/>
              <a:buChar char="●"/>
              <a:defRPr sz="1800">
                <a:solidFill>
                  <a:schemeClr val="dk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dk1"/>
              </a:buClr>
              <a:buSzPts val="1400"/>
              <a:buFont typeface="Hanken Grotesk"/>
              <a:buChar char="■"/>
              <a:defRPr>
                <a:solidFill>
                  <a:schemeClr val="dk1"/>
                </a:solidFill>
                <a:latin typeface="Hanken Grotesk"/>
                <a:ea typeface="Hanken Grotesk"/>
                <a:cs typeface="Hanken Grotesk"/>
                <a:sym typeface="Hanken Grotesk"/>
              </a:defRPr>
            </a:lvl9pPr>
          </a:lstStyle>
          <a:p/>
        </p:txBody>
      </p:sp>
      <p:sp>
        <p:nvSpPr>
          <p:cNvPr id="890" name="Google Shape;890;p1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2" name="Shape 1082"/>
        <p:cNvGrpSpPr/>
        <p:nvPr/>
      </p:nvGrpSpPr>
      <p:grpSpPr>
        <a:xfrm>
          <a:off x="0" y="0"/>
          <a:ext cx="0" cy="0"/>
          <a:chOff x="0" y="0"/>
          <a:chExt cx="0" cy="0"/>
        </a:xfrm>
      </p:grpSpPr>
      <p:sp>
        <p:nvSpPr>
          <p:cNvPr id="1083" name="Google Shape;1083;p175"/>
          <p:cNvSpPr txBox="1"/>
          <p:nvPr>
            <p:ph type="title"/>
          </p:nvPr>
        </p:nvSpPr>
        <p:spPr>
          <a:xfrm>
            <a:off x="628651" y="273844"/>
            <a:ext cx="7886700" cy="994200"/>
          </a:xfrm>
          <a:prstGeom prst="rect">
            <a:avLst/>
          </a:prstGeom>
          <a:noFill/>
          <a:ln>
            <a:noFill/>
          </a:ln>
        </p:spPr>
        <p:txBody>
          <a:bodyPr anchorCtr="0" anchor="ctr" bIns="34625" lIns="69275" spcFirstLastPara="1" rIns="69275" wrap="square" tIns="34625">
            <a:normAutofit/>
          </a:bodyPr>
          <a:lstStyle>
            <a:lvl1pPr lvl="0" marR="0" rtl="0" algn="l">
              <a:lnSpc>
                <a:spcPct val="90000"/>
              </a:lnSpc>
              <a:spcBef>
                <a:spcPts val="0"/>
              </a:spcBef>
              <a:spcAft>
                <a:spcPts val="0"/>
              </a:spcAft>
              <a:buClr>
                <a:srgbClr val="001A70"/>
              </a:buClr>
              <a:buSzPts val="3100"/>
              <a:buFont typeface="Roboto"/>
              <a:buNone/>
              <a:defRPr b="1" i="0" sz="3100" u="none" cap="none" strike="noStrike">
                <a:solidFill>
                  <a:srgbClr val="001A70"/>
                </a:solidFill>
                <a:latin typeface="Roboto"/>
                <a:ea typeface="Roboto"/>
                <a:cs typeface="Roboto"/>
                <a:sym typeface="Robot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84" name="Google Shape;1084;p175"/>
          <p:cNvSpPr txBox="1"/>
          <p:nvPr>
            <p:ph idx="1" type="body"/>
          </p:nvPr>
        </p:nvSpPr>
        <p:spPr>
          <a:xfrm>
            <a:off x="628651" y="1369219"/>
            <a:ext cx="7886700" cy="3263400"/>
          </a:xfrm>
          <a:prstGeom prst="rect">
            <a:avLst/>
          </a:prstGeom>
          <a:noFill/>
          <a:ln>
            <a:noFill/>
          </a:ln>
        </p:spPr>
        <p:txBody>
          <a:bodyPr anchorCtr="0" anchor="t" bIns="34625" lIns="69275" spcFirstLastPara="1" rIns="69275" wrap="square" tIns="34625">
            <a:normAutofit/>
          </a:bodyPr>
          <a:lstStyle>
            <a:lvl1pPr indent="-361950" lvl="0" marL="457200" marR="0" rtl="0" algn="l">
              <a:lnSpc>
                <a:spcPct val="90000"/>
              </a:lnSpc>
              <a:spcBef>
                <a:spcPts val="700"/>
              </a:spcBef>
              <a:spcAft>
                <a:spcPts val="0"/>
              </a:spcAft>
              <a:buClr>
                <a:srgbClr val="888888"/>
              </a:buClr>
              <a:buSzPts val="2100"/>
              <a:buFont typeface="Roboto"/>
              <a:buChar char="•"/>
              <a:defRPr i="0" sz="2100" u="none" cap="none" strike="noStrike">
                <a:solidFill>
                  <a:srgbClr val="888888"/>
                </a:solidFill>
                <a:latin typeface="Roboto"/>
                <a:ea typeface="Roboto"/>
                <a:cs typeface="Roboto"/>
                <a:sym typeface="Roboto"/>
              </a:defRPr>
            </a:lvl1pPr>
            <a:lvl2pPr indent="-342900" lvl="1" marL="914400" marR="0" rtl="0" algn="l">
              <a:lnSpc>
                <a:spcPct val="90000"/>
              </a:lnSpc>
              <a:spcBef>
                <a:spcPts val="400"/>
              </a:spcBef>
              <a:spcAft>
                <a:spcPts val="0"/>
              </a:spcAft>
              <a:buClr>
                <a:srgbClr val="888888"/>
              </a:buClr>
              <a:buSzPts val="1800"/>
              <a:buFont typeface="Roboto"/>
              <a:buChar char="•"/>
              <a:defRPr i="0" sz="1800" u="none" cap="none" strike="noStrike">
                <a:solidFill>
                  <a:srgbClr val="888888"/>
                </a:solidFill>
                <a:latin typeface="Roboto"/>
                <a:ea typeface="Roboto"/>
                <a:cs typeface="Roboto"/>
                <a:sym typeface="Roboto"/>
              </a:defRPr>
            </a:lvl2pPr>
            <a:lvl3pPr indent="-323850" lvl="2" marL="1371600" marR="0" rtl="0" algn="l">
              <a:lnSpc>
                <a:spcPct val="90000"/>
              </a:lnSpc>
              <a:spcBef>
                <a:spcPts val="400"/>
              </a:spcBef>
              <a:spcAft>
                <a:spcPts val="0"/>
              </a:spcAft>
              <a:buClr>
                <a:srgbClr val="888888"/>
              </a:buClr>
              <a:buSzPts val="1500"/>
              <a:buFont typeface="Roboto"/>
              <a:buChar char="•"/>
              <a:defRPr i="0" sz="1500" u="none" cap="none" strike="noStrike">
                <a:solidFill>
                  <a:srgbClr val="888888"/>
                </a:solidFill>
                <a:latin typeface="Roboto"/>
                <a:ea typeface="Roboto"/>
                <a:cs typeface="Roboto"/>
                <a:sym typeface="Roboto"/>
              </a:defRPr>
            </a:lvl3pPr>
            <a:lvl4pPr indent="-311150" lvl="3" marL="1828800" marR="0" rtl="0" algn="l">
              <a:lnSpc>
                <a:spcPct val="90000"/>
              </a:lnSpc>
              <a:spcBef>
                <a:spcPts val="400"/>
              </a:spcBef>
              <a:spcAft>
                <a:spcPts val="0"/>
              </a:spcAft>
              <a:buClr>
                <a:srgbClr val="888888"/>
              </a:buClr>
              <a:buSzPts val="1300"/>
              <a:buFont typeface="Roboto"/>
              <a:buChar char="•"/>
              <a:defRPr i="0" sz="1300" u="none" cap="none" strike="noStrike">
                <a:solidFill>
                  <a:srgbClr val="888888"/>
                </a:solidFill>
                <a:latin typeface="Roboto"/>
                <a:ea typeface="Roboto"/>
                <a:cs typeface="Roboto"/>
                <a:sym typeface="Roboto"/>
              </a:defRPr>
            </a:lvl4pPr>
            <a:lvl5pPr indent="-311150" lvl="4" marL="2286000" marR="0" rtl="0" algn="l">
              <a:lnSpc>
                <a:spcPct val="90000"/>
              </a:lnSpc>
              <a:spcBef>
                <a:spcPts val="400"/>
              </a:spcBef>
              <a:spcAft>
                <a:spcPts val="0"/>
              </a:spcAft>
              <a:buClr>
                <a:srgbClr val="888888"/>
              </a:buClr>
              <a:buSzPts val="1300"/>
              <a:buFont typeface="Roboto"/>
              <a:buChar char="•"/>
              <a:defRPr i="0" sz="1300" u="none" cap="none" strike="noStrike">
                <a:solidFill>
                  <a:srgbClr val="888888"/>
                </a:solidFill>
                <a:latin typeface="Roboto"/>
                <a:ea typeface="Roboto"/>
                <a:cs typeface="Roboto"/>
                <a:sym typeface="Roboto"/>
              </a:defRPr>
            </a:lvl5pPr>
            <a:lvl6pPr indent="-311150" lvl="5" marL="2743200" marR="0" rtl="0" algn="l">
              <a:lnSpc>
                <a:spcPct val="90000"/>
              </a:lnSpc>
              <a:spcBef>
                <a:spcPts val="400"/>
              </a:spcBef>
              <a:spcAft>
                <a:spcPts val="0"/>
              </a:spcAft>
              <a:buClr>
                <a:srgbClr val="888888"/>
              </a:buClr>
              <a:buSzPts val="1300"/>
              <a:buFont typeface="Roboto"/>
              <a:buChar char="•"/>
              <a:defRPr i="0" sz="1300" u="none" cap="none" strike="noStrike">
                <a:solidFill>
                  <a:srgbClr val="888888"/>
                </a:solidFill>
                <a:latin typeface="Roboto"/>
                <a:ea typeface="Roboto"/>
                <a:cs typeface="Roboto"/>
                <a:sym typeface="Roboto"/>
              </a:defRPr>
            </a:lvl6pPr>
            <a:lvl7pPr indent="-311150" lvl="6" marL="3200400" marR="0" rtl="0" algn="l">
              <a:lnSpc>
                <a:spcPct val="90000"/>
              </a:lnSpc>
              <a:spcBef>
                <a:spcPts val="400"/>
              </a:spcBef>
              <a:spcAft>
                <a:spcPts val="0"/>
              </a:spcAft>
              <a:buClr>
                <a:srgbClr val="888888"/>
              </a:buClr>
              <a:buSzPts val="1300"/>
              <a:buFont typeface="Roboto"/>
              <a:buChar char="•"/>
              <a:defRPr i="0" sz="1300" u="none" cap="none" strike="noStrike">
                <a:solidFill>
                  <a:srgbClr val="888888"/>
                </a:solidFill>
                <a:latin typeface="Roboto"/>
                <a:ea typeface="Roboto"/>
                <a:cs typeface="Roboto"/>
                <a:sym typeface="Roboto"/>
              </a:defRPr>
            </a:lvl7pPr>
            <a:lvl8pPr indent="-311150" lvl="7" marL="3657600" marR="0" rtl="0" algn="l">
              <a:lnSpc>
                <a:spcPct val="90000"/>
              </a:lnSpc>
              <a:spcBef>
                <a:spcPts val="400"/>
              </a:spcBef>
              <a:spcAft>
                <a:spcPts val="0"/>
              </a:spcAft>
              <a:buClr>
                <a:srgbClr val="888888"/>
              </a:buClr>
              <a:buSzPts val="1300"/>
              <a:buFont typeface="Roboto"/>
              <a:buChar char="•"/>
              <a:defRPr i="0" sz="1300" u="none" cap="none" strike="noStrike">
                <a:solidFill>
                  <a:srgbClr val="888888"/>
                </a:solidFill>
                <a:latin typeface="Roboto"/>
                <a:ea typeface="Roboto"/>
                <a:cs typeface="Roboto"/>
                <a:sym typeface="Roboto"/>
              </a:defRPr>
            </a:lvl8pPr>
            <a:lvl9pPr indent="-311150" lvl="8" marL="4114800" marR="0" rtl="0" algn="l">
              <a:lnSpc>
                <a:spcPct val="90000"/>
              </a:lnSpc>
              <a:spcBef>
                <a:spcPts val="400"/>
              </a:spcBef>
              <a:spcAft>
                <a:spcPts val="0"/>
              </a:spcAft>
              <a:buClr>
                <a:srgbClr val="888888"/>
              </a:buClr>
              <a:buSzPts val="1300"/>
              <a:buFont typeface="Roboto"/>
              <a:buChar char="•"/>
              <a:defRPr i="0" sz="1300" u="none" cap="none" strike="noStrike">
                <a:solidFill>
                  <a:srgbClr val="888888"/>
                </a:solidFill>
                <a:latin typeface="Roboto"/>
                <a:ea typeface="Roboto"/>
                <a:cs typeface="Roboto"/>
                <a:sym typeface="Roboto"/>
              </a:defRPr>
            </a:lvl9pPr>
          </a:lstStyle>
          <a:p/>
        </p:txBody>
      </p:sp>
      <p:sp>
        <p:nvSpPr>
          <p:cNvPr id="1085" name="Google Shape;1085;p175"/>
          <p:cNvSpPr txBox="1"/>
          <p:nvPr/>
        </p:nvSpPr>
        <p:spPr>
          <a:xfrm>
            <a:off x="1262243" y="4936331"/>
            <a:ext cx="4127700" cy="207300"/>
          </a:xfrm>
          <a:prstGeom prst="rect">
            <a:avLst/>
          </a:prstGeom>
          <a:noFill/>
          <a:ln>
            <a:noFill/>
          </a:ln>
        </p:spPr>
        <p:txBody>
          <a:bodyPr anchorCtr="0" anchor="t" bIns="69275" lIns="69275" spcFirstLastPara="1" rIns="69275" wrap="square" tIns="69275">
            <a:noAutofit/>
          </a:bodyPr>
          <a:lstStyle/>
          <a:p>
            <a:pPr indent="0" lvl="0" marL="0" rtl="0" algn="l">
              <a:spcBef>
                <a:spcPts val="0"/>
              </a:spcBef>
              <a:spcAft>
                <a:spcPts val="0"/>
              </a:spcAft>
              <a:buClr>
                <a:schemeClr val="dk1"/>
              </a:buClr>
              <a:buSzPts val="600"/>
              <a:buFont typeface="Arial"/>
              <a:buNone/>
            </a:pPr>
            <a:r>
              <a:rPr lang="en" sz="600">
                <a:solidFill>
                  <a:srgbClr val="FF4438"/>
                </a:solidFill>
                <a:latin typeface="Calibri"/>
                <a:ea typeface="Calibri"/>
                <a:cs typeface="Calibri"/>
                <a:sym typeface="Calibri"/>
              </a:rPr>
              <a:t>| </a:t>
            </a:r>
            <a:r>
              <a:rPr lang="en" sz="600">
                <a:solidFill>
                  <a:srgbClr val="2277BA"/>
                </a:solidFill>
                <a:latin typeface="Calibri"/>
                <a:ea typeface="Calibri"/>
                <a:cs typeface="Calibri"/>
                <a:sym typeface="Calibri"/>
              </a:rPr>
              <a:t>  </a:t>
            </a:r>
            <a:r>
              <a:rPr lang="en" sz="600">
                <a:solidFill>
                  <a:srgbClr val="859090"/>
                </a:solidFill>
                <a:latin typeface="Calibri"/>
                <a:ea typeface="Calibri"/>
                <a:cs typeface="Calibri"/>
                <a:sym typeface="Calibri"/>
              </a:rPr>
              <a:t>© Copyright 2024, B2B ECOMMERCE ASSOCIATION, LLC. All Rights Reserved.     </a:t>
            </a:r>
            <a:r>
              <a:rPr lang="en" sz="600">
                <a:solidFill>
                  <a:srgbClr val="FF4438"/>
                </a:solidFill>
                <a:latin typeface="Calibri"/>
                <a:ea typeface="Calibri"/>
                <a:cs typeface="Calibri"/>
                <a:sym typeface="Calibri"/>
              </a:rPr>
              <a:t>|</a:t>
            </a:r>
            <a:r>
              <a:rPr lang="en" sz="600">
                <a:solidFill>
                  <a:srgbClr val="859090"/>
                </a:solidFill>
                <a:latin typeface="Calibri"/>
                <a:ea typeface="Calibri"/>
                <a:cs typeface="Calibri"/>
                <a:sym typeface="Calibri"/>
              </a:rPr>
              <a:t>     Confidential</a:t>
            </a:r>
            <a:endParaRPr sz="2100">
              <a:solidFill>
                <a:schemeClr val="dk1"/>
              </a:solidFill>
              <a:latin typeface="Calibri"/>
              <a:ea typeface="Calibri"/>
              <a:cs typeface="Calibri"/>
              <a:sym typeface="Calibri"/>
            </a:endParaRPr>
          </a:p>
        </p:txBody>
      </p:sp>
      <p:pic>
        <p:nvPicPr>
          <p:cNvPr id="1086" name="Google Shape;1086;p175"/>
          <p:cNvPicPr preferRelativeResize="0"/>
          <p:nvPr/>
        </p:nvPicPr>
        <p:blipFill>
          <a:blip r:embed="rId1">
            <a:alphaModFix/>
          </a:blip>
          <a:stretch>
            <a:fillRect/>
          </a:stretch>
        </p:blipFill>
        <p:spPr>
          <a:xfrm>
            <a:off x="587577" y="4980309"/>
            <a:ext cx="621507" cy="119270"/>
          </a:xfrm>
          <a:prstGeom prst="rect">
            <a:avLst/>
          </a:prstGeom>
          <a:noFill/>
          <a:ln>
            <a:noFill/>
          </a:ln>
        </p:spPr>
      </p:pic>
      <p:cxnSp>
        <p:nvCxnSpPr>
          <p:cNvPr id="1087" name="Google Shape;1087;p175"/>
          <p:cNvCxnSpPr/>
          <p:nvPr/>
        </p:nvCxnSpPr>
        <p:spPr>
          <a:xfrm>
            <a:off x="0" y="4936331"/>
            <a:ext cx="9183900" cy="0"/>
          </a:xfrm>
          <a:prstGeom prst="straightConnector1">
            <a:avLst/>
          </a:prstGeom>
          <a:noFill/>
          <a:ln cap="flat" cmpd="sng" w="9525">
            <a:solidFill>
              <a:srgbClr val="B7B7B7"/>
            </a:solidFill>
            <a:prstDash val="solid"/>
            <a:round/>
            <a:headEnd len="med" w="med" type="none"/>
            <a:tailEnd len="med" w="med" type="none"/>
          </a:ln>
        </p:spPr>
      </p:cxnSp>
      <p:sp>
        <p:nvSpPr>
          <p:cNvPr id="1088" name="Google Shape;1088;p175"/>
          <p:cNvSpPr/>
          <p:nvPr/>
        </p:nvSpPr>
        <p:spPr>
          <a:xfrm>
            <a:off x="0" y="4936294"/>
            <a:ext cx="522300" cy="207300"/>
          </a:xfrm>
          <a:prstGeom prst="rect">
            <a:avLst/>
          </a:prstGeom>
          <a:solidFill>
            <a:srgbClr val="001A70"/>
          </a:solidFill>
          <a:ln>
            <a:noFill/>
          </a:ln>
        </p:spPr>
        <p:txBody>
          <a:bodyPr anchorCtr="0" anchor="ctr" bIns="69275" lIns="69275" spcFirstLastPara="1" rIns="69275" wrap="square" tIns="692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29">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2" name="Shape 1352"/>
        <p:cNvGrpSpPr/>
        <p:nvPr/>
      </p:nvGrpSpPr>
      <p:grpSpPr>
        <a:xfrm>
          <a:off x="0" y="0"/>
          <a:ext cx="0" cy="0"/>
          <a:chOff x="0" y="0"/>
          <a:chExt cx="0" cy="0"/>
        </a:xfrm>
      </p:grpSpPr>
      <p:sp>
        <p:nvSpPr>
          <p:cNvPr descr="presentation_title" id="1353" name="Google Shape;1353;p218"/>
          <p:cNvSpPr txBox="1"/>
          <p:nvPr>
            <p:ph type="ctrTitle"/>
          </p:nvPr>
        </p:nvSpPr>
        <p:spPr>
          <a:xfrm>
            <a:off x="1581431" y="1525406"/>
            <a:ext cx="7361700" cy="596400"/>
          </a:xfrm>
          <a:prstGeom prst="rect">
            <a:avLst/>
          </a:prstGeom>
        </p:spPr>
        <p:txBody>
          <a:bodyPr anchorCtr="0" anchor="t" bIns="34625" lIns="69275" spcFirstLastPara="1" rIns="69275" wrap="square" tIns="34625">
            <a:noAutofit/>
          </a:bodyPr>
          <a:lstStyle/>
          <a:p>
            <a:pPr indent="0" lvl="0" marL="0" rtl="0" algn="l">
              <a:spcBef>
                <a:spcPts val="0"/>
              </a:spcBef>
              <a:spcAft>
                <a:spcPts val="0"/>
              </a:spcAft>
              <a:buNone/>
            </a:pPr>
            <a:r>
              <a:rPr lang="en"/>
              <a:t>TRENDS IN B2B ECOMMERCE</a:t>
            </a:r>
            <a:endParaRPr/>
          </a:p>
        </p:txBody>
      </p:sp>
      <p:sp>
        <p:nvSpPr>
          <p:cNvPr descr="date" id="1354" name="Google Shape;1354;p218"/>
          <p:cNvSpPr txBox="1"/>
          <p:nvPr/>
        </p:nvSpPr>
        <p:spPr>
          <a:xfrm>
            <a:off x="1100550" y="4092775"/>
            <a:ext cx="4659600" cy="3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Hanken Grotesk"/>
                <a:ea typeface="Hanken Grotesk"/>
                <a:cs typeface="Hanken Grotesk"/>
                <a:sym typeface="Hanken Grotesk"/>
              </a:rPr>
              <a:t>September 5, 2024</a:t>
            </a:r>
            <a:endParaRPr sz="1600">
              <a:solidFill>
                <a:schemeClr val="dk2"/>
              </a:solidFill>
              <a:latin typeface="Hanken Grotesk"/>
              <a:ea typeface="Hanken Grotesk"/>
              <a:cs typeface="Hanken Grotesk"/>
              <a:sym typeface="Hanken Grotesk"/>
            </a:endParaRPr>
          </a:p>
        </p:txBody>
      </p:sp>
      <p:sp>
        <p:nvSpPr>
          <p:cNvPr id="1355" name="Google Shape;1355;p218"/>
          <p:cNvSpPr txBox="1"/>
          <p:nvPr>
            <p:ph idx="1" type="subTitle"/>
          </p:nvPr>
        </p:nvSpPr>
        <p:spPr>
          <a:xfrm>
            <a:off x="1621815" y="2072888"/>
            <a:ext cx="6379200" cy="1241700"/>
          </a:xfrm>
          <a:prstGeom prst="rect">
            <a:avLst/>
          </a:prstGeom>
        </p:spPr>
        <p:txBody>
          <a:bodyPr anchorCtr="0" anchor="t" bIns="34625" lIns="69275" spcFirstLastPara="1" rIns="69275" wrap="square" tIns="34625">
            <a:normAutofit/>
          </a:bodyPr>
          <a:lstStyle/>
          <a:p>
            <a:pPr indent="0" lvl="0" marL="0" rtl="0" algn="l">
              <a:spcBef>
                <a:spcPts val="700"/>
              </a:spcBef>
              <a:spcAft>
                <a:spcPts val="0"/>
              </a:spcAft>
              <a:buNone/>
            </a:pPr>
            <a:r>
              <a:rPr lang="en"/>
              <a:t>LAST UPDATED: 09.06.2024</a:t>
            </a:r>
            <a:endParaRPr/>
          </a:p>
          <a:p>
            <a:pPr indent="0" lvl="0" marL="0" rtl="0" algn="l">
              <a:spcBef>
                <a:spcPts val="700"/>
              </a:spcBef>
              <a:spcAft>
                <a:spcPts val="0"/>
              </a:spcAft>
              <a:buNone/>
            </a:pPr>
            <a:r>
              <a:rPr lang="en"/>
              <a:t>By Justin King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descr="statement_0" id="1455" name="Google Shape;1455;p227"/>
          <p:cNvSpPr txBox="1"/>
          <p:nvPr>
            <p:ph type="title"/>
          </p:nvPr>
        </p:nvSpPr>
        <p:spPr>
          <a:xfrm>
            <a:off x="1145550" y="451925"/>
            <a:ext cx="6852900" cy="2053800"/>
          </a:xfrm>
          <a:prstGeom prst="rect">
            <a:avLst/>
          </a:prstGeom>
        </p:spPr>
        <p:txBody>
          <a:bodyPr anchorCtr="0" anchor="b" bIns="91425" lIns="91425" spcFirstLastPara="1" rIns="91425" wrap="square" tIns="91425">
            <a:noAutofit/>
          </a:bodyPr>
          <a:lstStyle/>
          <a:p>
            <a:pPr indent="0" lvl="0" marL="0" rtl="0" algn="ctr">
              <a:lnSpc>
                <a:spcPct val="75000"/>
              </a:lnSpc>
              <a:spcBef>
                <a:spcPts val="0"/>
              </a:spcBef>
              <a:spcAft>
                <a:spcPts val="0"/>
              </a:spcAft>
              <a:buSzPts val="990"/>
              <a:buNone/>
            </a:pPr>
            <a:r>
              <a:rPr b="0" lang="en" sz="4000">
                <a:latin typeface="Hanken Grotesk ExtraBold"/>
                <a:ea typeface="Hanken Grotesk ExtraBold"/>
                <a:cs typeface="Hanken Grotesk ExtraBold"/>
                <a:sym typeface="Hanken Grotesk ExtraBold"/>
              </a:rPr>
              <a:t>73% of B2B buyers prefer purchasing through multiple channels.</a:t>
            </a:r>
            <a:endParaRPr b="0" sz="4000">
              <a:latin typeface="Hanken Grotesk ExtraBold"/>
              <a:ea typeface="Hanken Grotesk ExtraBold"/>
              <a:cs typeface="Hanken Grotesk ExtraBold"/>
              <a:sym typeface="Hanken Grotesk ExtraBold"/>
            </a:endParaRPr>
          </a:p>
        </p:txBody>
      </p:sp>
      <p:sp>
        <p:nvSpPr>
          <p:cNvPr descr="detail_0" id="1456" name="Google Shape;1456;p227"/>
          <p:cNvSpPr txBox="1"/>
          <p:nvPr/>
        </p:nvSpPr>
        <p:spPr>
          <a:xfrm>
            <a:off x="1145550" y="2639575"/>
            <a:ext cx="6852900" cy="2053800"/>
          </a:xfrm>
          <a:prstGeom prst="rect">
            <a:avLst/>
          </a:prstGeom>
          <a:noFill/>
          <a:ln>
            <a:noFill/>
          </a:ln>
        </p:spPr>
        <p:txBody>
          <a:bodyPr anchorCtr="0" anchor="t" bIns="91425" lIns="91425" spcFirstLastPara="1" rIns="91425" wrap="square" tIns="91425">
            <a:noAutofit/>
          </a:bodyPr>
          <a:lstStyle/>
          <a:p>
            <a:pPr indent="0" lvl="0" marL="12700" rtl="0" algn="ctr">
              <a:lnSpc>
                <a:spcPct val="150000"/>
              </a:lnSpc>
              <a:spcBef>
                <a:spcPts val="1200"/>
              </a:spcBef>
              <a:spcAft>
                <a:spcPts val="0"/>
              </a:spcAft>
              <a:buNone/>
            </a:pPr>
            <a:r>
              <a:rPr lang="en" sz="1300">
                <a:solidFill>
                  <a:schemeClr val="dk2"/>
                </a:solidFill>
                <a:latin typeface="Hanken Grotesk"/>
                <a:ea typeface="Hanken Grotesk"/>
                <a:cs typeface="Hanken Grotesk"/>
                <a:sym typeface="Hanken Grotesk"/>
              </a:rPr>
              <a:t>In today's market, B2B buyers seek convenience by engaging with brands across multiple channels, including online, mobile, and in-store. This shift towards omnichannel purchasing enhances the buyer experience and allows businesses to meet customers wherever they are, providing a seamless shopping journey. Embracing this trend can lead to improved customer satisfaction and increased sales potential.</a:t>
            </a:r>
            <a:endParaRPr sz="1300">
              <a:solidFill>
                <a:schemeClr val="dk2"/>
              </a:solidFill>
              <a:latin typeface="Hanken Grotesk"/>
              <a:ea typeface="Hanken Grotesk"/>
              <a:cs typeface="Hanken Grotesk"/>
              <a:sym typeface="Hanken Grotes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60" name="Shape 1460"/>
        <p:cNvGrpSpPr/>
        <p:nvPr/>
      </p:nvGrpSpPr>
      <p:grpSpPr>
        <a:xfrm>
          <a:off x="0" y="0"/>
          <a:ext cx="0" cy="0"/>
          <a:chOff x="0" y="0"/>
          <a:chExt cx="0" cy="0"/>
        </a:xfrm>
      </p:grpSpPr>
      <p:sp>
        <p:nvSpPr>
          <p:cNvPr descr="title" id="1461" name="Google Shape;1461;p22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B2B Buyer Behavior Trends</a:t>
            </a:r>
            <a:endParaRPr sz="2520"/>
          </a:p>
        </p:txBody>
      </p:sp>
      <p:sp>
        <p:nvSpPr>
          <p:cNvPr descr="label_0" id="1462" name="Google Shape;1462;p228"/>
          <p:cNvSpPr txBox="1"/>
          <p:nvPr/>
        </p:nvSpPr>
        <p:spPr>
          <a:xfrm>
            <a:off x="582075" y="2690225"/>
            <a:ext cx="17124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a:solidFill>
                  <a:schemeClr val="dk1"/>
                </a:solidFill>
                <a:latin typeface="Hanken Grotesk"/>
                <a:ea typeface="Hanken Grotesk"/>
                <a:cs typeface="Hanken Grotesk"/>
                <a:sym typeface="Hanken Grotesk"/>
              </a:rPr>
              <a:t>Willing to Pay More</a:t>
            </a:r>
            <a:endParaRPr>
              <a:solidFill>
                <a:schemeClr val="dk1"/>
              </a:solidFill>
              <a:latin typeface="Hanken Grotesk"/>
              <a:ea typeface="Hanken Grotesk"/>
              <a:cs typeface="Hanken Grotesk"/>
              <a:sym typeface="Hanken Grotesk"/>
            </a:endParaRPr>
          </a:p>
        </p:txBody>
      </p:sp>
      <p:sp>
        <p:nvSpPr>
          <p:cNvPr descr="label_1" id="1463" name="Google Shape;1463;p228"/>
          <p:cNvSpPr txBox="1"/>
          <p:nvPr/>
        </p:nvSpPr>
        <p:spPr>
          <a:xfrm>
            <a:off x="2676742" y="2690225"/>
            <a:ext cx="17124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a:solidFill>
                  <a:schemeClr val="dk1"/>
                </a:solidFill>
                <a:latin typeface="Hanken Grotesk"/>
                <a:ea typeface="Hanken Grotesk"/>
                <a:cs typeface="Hanken Grotesk"/>
                <a:sym typeface="Hanken Grotesk"/>
              </a:rPr>
              <a:t>Trust Online Platforms</a:t>
            </a:r>
            <a:endParaRPr>
              <a:solidFill>
                <a:schemeClr val="dk1"/>
              </a:solidFill>
              <a:latin typeface="Hanken Grotesk"/>
              <a:ea typeface="Hanken Grotesk"/>
              <a:cs typeface="Hanken Grotesk"/>
              <a:sym typeface="Hanken Grotesk"/>
            </a:endParaRPr>
          </a:p>
        </p:txBody>
      </p:sp>
      <p:sp>
        <p:nvSpPr>
          <p:cNvPr descr="label_2" id="1464" name="Google Shape;1464;p228"/>
          <p:cNvSpPr txBox="1"/>
          <p:nvPr/>
        </p:nvSpPr>
        <p:spPr>
          <a:xfrm>
            <a:off x="4771408" y="2690225"/>
            <a:ext cx="17124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a:solidFill>
                  <a:schemeClr val="dk1"/>
                </a:solidFill>
                <a:latin typeface="Hanken Grotesk"/>
                <a:ea typeface="Hanken Grotesk"/>
                <a:cs typeface="Hanken Grotesk"/>
                <a:sym typeface="Hanken Grotesk"/>
              </a:rPr>
              <a:t>Prefer Online Orders</a:t>
            </a:r>
            <a:endParaRPr>
              <a:solidFill>
                <a:schemeClr val="dk1"/>
              </a:solidFill>
              <a:latin typeface="Hanken Grotesk"/>
              <a:ea typeface="Hanken Grotesk"/>
              <a:cs typeface="Hanken Grotesk"/>
              <a:sym typeface="Hanken Grotesk"/>
            </a:endParaRPr>
          </a:p>
        </p:txBody>
      </p:sp>
      <p:sp>
        <p:nvSpPr>
          <p:cNvPr descr="value_0" id="1465" name="Google Shape;1465;p228"/>
          <p:cNvSpPr txBox="1"/>
          <p:nvPr/>
        </p:nvSpPr>
        <p:spPr>
          <a:xfrm>
            <a:off x="457300" y="1139895"/>
            <a:ext cx="1945500" cy="1431300"/>
          </a:xfrm>
          <a:prstGeom prst="rect">
            <a:avLst/>
          </a:prstGeom>
          <a:noFill/>
          <a:ln>
            <a:noFill/>
          </a:ln>
        </p:spPr>
        <p:txBody>
          <a:bodyPr anchorCtr="0" anchor="b" bIns="91425" lIns="0" spcFirstLastPara="1" rIns="0" wrap="square" tIns="91425">
            <a:noAutofit/>
          </a:bodyPr>
          <a:lstStyle/>
          <a:p>
            <a:pPr indent="0" lvl="0" marL="0" rtl="0" algn="ctr">
              <a:spcBef>
                <a:spcPts val="0"/>
              </a:spcBef>
              <a:spcAft>
                <a:spcPts val="1000"/>
              </a:spcAft>
              <a:buNone/>
            </a:pPr>
            <a:r>
              <a:rPr lang="en" sz="3200">
                <a:solidFill>
                  <a:schemeClr val="accent1"/>
                </a:solidFill>
                <a:latin typeface="Hanken Grotesk SemiBold"/>
                <a:ea typeface="Hanken Grotesk SemiBold"/>
                <a:cs typeface="Hanken Grotesk SemiBold"/>
                <a:sym typeface="Hanken Grotesk SemiBold"/>
              </a:rPr>
              <a:t>86%</a:t>
            </a:r>
            <a:endParaRPr sz="3200">
              <a:solidFill>
                <a:schemeClr val="accent1"/>
              </a:solidFill>
              <a:latin typeface="Hanken Grotesk SemiBold"/>
              <a:ea typeface="Hanken Grotesk SemiBold"/>
              <a:cs typeface="Hanken Grotesk SemiBold"/>
              <a:sym typeface="Hanken Grotesk SemiBold"/>
            </a:endParaRPr>
          </a:p>
        </p:txBody>
      </p:sp>
      <p:sp>
        <p:nvSpPr>
          <p:cNvPr descr="value_1" id="1466" name="Google Shape;1466;p228"/>
          <p:cNvSpPr txBox="1"/>
          <p:nvPr/>
        </p:nvSpPr>
        <p:spPr>
          <a:xfrm>
            <a:off x="2551967" y="1139895"/>
            <a:ext cx="1945500" cy="1431300"/>
          </a:xfrm>
          <a:prstGeom prst="rect">
            <a:avLst/>
          </a:prstGeom>
          <a:noFill/>
          <a:ln>
            <a:noFill/>
          </a:ln>
        </p:spPr>
        <p:txBody>
          <a:bodyPr anchorCtr="0" anchor="b" bIns="91425" lIns="0" spcFirstLastPara="1" rIns="0" wrap="square" tIns="91425">
            <a:noAutofit/>
          </a:bodyPr>
          <a:lstStyle/>
          <a:p>
            <a:pPr indent="0" lvl="0" marL="0" rtl="0" algn="ctr">
              <a:lnSpc>
                <a:spcPct val="100000"/>
              </a:lnSpc>
              <a:spcBef>
                <a:spcPts val="0"/>
              </a:spcBef>
              <a:spcAft>
                <a:spcPts val="1000"/>
              </a:spcAft>
              <a:buClr>
                <a:schemeClr val="dk1"/>
              </a:buClr>
              <a:buSzPts val="1100"/>
              <a:buFont typeface="Arial"/>
              <a:buNone/>
            </a:pPr>
            <a:r>
              <a:rPr lang="en" sz="3200">
                <a:solidFill>
                  <a:schemeClr val="accent1"/>
                </a:solidFill>
                <a:latin typeface="Hanken Grotesk SemiBold"/>
                <a:ea typeface="Hanken Grotesk SemiBold"/>
                <a:cs typeface="Hanken Grotesk SemiBold"/>
                <a:sym typeface="Hanken Grotesk SemiBold"/>
              </a:rPr>
              <a:t>72%</a:t>
            </a:r>
            <a:endParaRPr sz="3200">
              <a:solidFill>
                <a:schemeClr val="accent1"/>
              </a:solidFill>
              <a:latin typeface="Hanken Grotesk SemiBold"/>
              <a:ea typeface="Hanken Grotesk SemiBold"/>
              <a:cs typeface="Hanken Grotesk SemiBold"/>
              <a:sym typeface="Hanken Grotesk SemiBold"/>
            </a:endParaRPr>
          </a:p>
        </p:txBody>
      </p:sp>
      <p:sp>
        <p:nvSpPr>
          <p:cNvPr descr="value_2" id="1467" name="Google Shape;1467;p228"/>
          <p:cNvSpPr txBox="1"/>
          <p:nvPr/>
        </p:nvSpPr>
        <p:spPr>
          <a:xfrm>
            <a:off x="4646633" y="1139895"/>
            <a:ext cx="1945500" cy="1431300"/>
          </a:xfrm>
          <a:prstGeom prst="rect">
            <a:avLst/>
          </a:prstGeom>
          <a:noFill/>
          <a:ln>
            <a:noFill/>
          </a:ln>
        </p:spPr>
        <p:txBody>
          <a:bodyPr anchorCtr="0" anchor="b" bIns="91425" lIns="0" spcFirstLastPara="1" rIns="0" wrap="square" tIns="91425">
            <a:noAutofit/>
          </a:bodyPr>
          <a:lstStyle/>
          <a:p>
            <a:pPr indent="0" lvl="0" marL="0" rtl="0" algn="ctr">
              <a:lnSpc>
                <a:spcPct val="100000"/>
              </a:lnSpc>
              <a:spcBef>
                <a:spcPts val="0"/>
              </a:spcBef>
              <a:spcAft>
                <a:spcPts val="1000"/>
              </a:spcAft>
              <a:buClr>
                <a:schemeClr val="dk1"/>
              </a:buClr>
              <a:buSzPts val="1100"/>
              <a:buFont typeface="Arial"/>
              <a:buNone/>
            </a:pPr>
            <a:r>
              <a:rPr lang="en" sz="3200">
                <a:solidFill>
                  <a:schemeClr val="accent1"/>
                </a:solidFill>
                <a:latin typeface="Hanken Grotesk SemiBold"/>
                <a:ea typeface="Hanken Grotesk SemiBold"/>
                <a:cs typeface="Hanken Grotesk SemiBold"/>
                <a:sym typeface="Hanken Grotesk SemiBold"/>
              </a:rPr>
              <a:t>80%</a:t>
            </a:r>
            <a:endParaRPr sz="3200">
              <a:solidFill>
                <a:schemeClr val="accent1"/>
              </a:solidFill>
              <a:latin typeface="Hanken Grotesk SemiBold"/>
              <a:ea typeface="Hanken Grotesk SemiBold"/>
              <a:cs typeface="Hanken Grotesk SemiBold"/>
              <a:sym typeface="Hanken Grotesk SemiBold"/>
            </a:endParaRPr>
          </a:p>
        </p:txBody>
      </p:sp>
      <p:sp>
        <p:nvSpPr>
          <p:cNvPr descr="value_3" id="1468" name="Google Shape;1468;p228"/>
          <p:cNvSpPr txBox="1"/>
          <p:nvPr/>
        </p:nvSpPr>
        <p:spPr>
          <a:xfrm>
            <a:off x="6741300" y="1139895"/>
            <a:ext cx="1945500" cy="1431300"/>
          </a:xfrm>
          <a:prstGeom prst="rect">
            <a:avLst/>
          </a:prstGeom>
          <a:noFill/>
          <a:ln>
            <a:noFill/>
          </a:ln>
        </p:spPr>
        <p:txBody>
          <a:bodyPr anchorCtr="0" anchor="b" bIns="91425" lIns="0" spcFirstLastPara="1" rIns="0" wrap="square" tIns="91425">
            <a:noAutofit/>
          </a:bodyPr>
          <a:lstStyle/>
          <a:p>
            <a:pPr indent="0" lvl="0" marL="0" rtl="0" algn="ctr">
              <a:lnSpc>
                <a:spcPct val="75000"/>
              </a:lnSpc>
              <a:spcBef>
                <a:spcPts val="0"/>
              </a:spcBef>
              <a:spcAft>
                <a:spcPts val="1000"/>
              </a:spcAft>
              <a:buNone/>
            </a:pPr>
            <a:r>
              <a:rPr lang="en" sz="3200">
                <a:solidFill>
                  <a:schemeClr val="accent1"/>
                </a:solidFill>
                <a:latin typeface="Hanken Grotesk SemiBold"/>
                <a:ea typeface="Hanken Grotesk SemiBold"/>
                <a:cs typeface="Hanken Grotesk SemiBold"/>
                <a:sym typeface="Hanken Grotesk SemiBold"/>
              </a:rPr>
              <a:t>60%</a:t>
            </a:r>
            <a:endParaRPr sz="3200">
              <a:solidFill>
                <a:schemeClr val="accent1"/>
              </a:solidFill>
              <a:latin typeface="Hanken Grotesk SemiBold"/>
              <a:ea typeface="Hanken Grotesk SemiBold"/>
              <a:cs typeface="Hanken Grotesk SemiBold"/>
              <a:sym typeface="Hanken Grotesk SemiBold"/>
            </a:endParaRPr>
          </a:p>
        </p:txBody>
      </p:sp>
      <p:sp>
        <p:nvSpPr>
          <p:cNvPr descr="label_3" id="1469" name="Google Shape;1469;p228"/>
          <p:cNvSpPr txBox="1"/>
          <p:nvPr/>
        </p:nvSpPr>
        <p:spPr>
          <a:xfrm>
            <a:off x="6866075" y="2690225"/>
            <a:ext cx="17124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a:solidFill>
                  <a:schemeClr val="dk1"/>
                </a:solidFill>
                <a:latin typeface="Hanken Grotesk"/>
                <a:ea typeface="Hanken Grotesk"/>
                <a:cs typeface="Hanken Grotesk"/>
                <a:sym typeface="Hanken Grotesk"/>
              </a:rPr>
              <a:t>Speed &amp; Ease Influence</a:t>
            </a:r>
            <a:endParaRPr>
              <a:solidFill>
                <a:schemeClr val="dk1"/>
              </a:solidFill>
              <a:latin typeface="Hanken Grotesk"/>
              <a:ea typeface="Hanken Grotesk"/>
              <a:cs typeface="Hanken Grotesk"/>
              <a:sym typeface="Hanken Grotes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descr="statement_0" id="1474" name="Google Shape;1474;p229"/>
          <p:cNvSpPr txBox="1"/>
          <p:nvPr>
            <p:ph type="title"/>
          </p:nvPr>
        </p:nvSpPr>
        <p:spPr>
          <a:xfrm>
            <a:off x="457200" y="445025"/>
            <a:ext cx="5481900" cy="215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0" lang="en" sz="3900">
                <a:latin typeface="Hanken Grotesk ExtraBold"/>
                <a:ea typeface="Hanken Grotesk ExtraBold"/>
                <a:cs typeface="Hanken Grotesk ExtraBold"/>
                <a:sym typeface="Hanken Grotesk ExtraBold"/>
              </a:rPr>
              <a:t>77% of buyers find their purchase process complex or difficult.</a:t>
            </a:r>
            <a:endParaRPr b="0" sz="3900">
              <a:latin typeface="Hanken Grotesk ExtraBold"/>
              <a:ea typeface="Hanken Grotesk ExtraBold"/>
              <a:cs typeface="Hanken Grotesk ExtraBold"/>
              <a:sym typeface="Hanken Grotesk ExtraBold"/>
            </a:endParaRPr>
          </a:p>
        </p:txBody>
      </p:sp>
      <p:sp>
        <p:nvSpPr>
          <p:cNvPr descr="detail_0" id="1475" name="Google Shape;1475;p229"/>
          <p:cNvSpPr txBox="1"/>
          <p:nvPr/>
        </p:nvSpPr>
        <p:spPr>
          <a:xfrm>
            <a:off x="2831100" y="2761900"/>
            <a:ext cx="5855400" cy="1931400"/>
          </a:xfrm>
          <a:prstGeom prst="rect">
            <a:avLst/>
          </a:prstGeom>
          <a:noFill/>
          <a:ln>
            <a:noFill/>
          </a:ln>
        </p:spPr>
        <p:txBody>
          <a:bodyPr anchorCtr="0" anchor="t" bIns="91425" lIns="91425" spcFirstLastPara="1" rIns="91425" wrap="square" tIns="91425">
            <a:noAutofit/>
          </a:bodyPr>
          <a:lstStyle/>
          <a:p>
            <a:pPr indent="0" lvl="0" marL="12700" rtl="0" algn="l">
              <a:lnSpc>
                <a:spcPct val="150000"/>
              </a:lnSpc>
              <a:spcBef>
                <a:spcPts val="1200"/>
              </a:spcBef>
              <a:spcAft>
                <a:spcPts val="0"/>
              </a:spcAft>
              <a:buNone/>
            </a:pPr>
            <a:r>
              <a:rPr lang="en" sz="1200">
                <a:solidFill>
                  <a:schemeClr val="dk1"/>
                </a:solidFill>
                <a:latin typeface="Hanken Grotesk"/>
                <a:ea typeface="Hanken Grotesk"/>
                <a:cs typeface="Hanken Grotesk"/>
                <a:sym typeface="Hanken Grotesk"/>
              </a:rPr>
              <a:t>In today's marketplace, most B2B buyers face significant challenges in purchasing. 77% of buyers say their process is complex or difficult, often leading to longer timelines. 55% report an increase in purchase process length, due to factors like the need for detailed information, multiple stakeholders, &amp; sophisticated technology requirements.</a:t>
            </a:r>
            <a:endParaRPr sz="1200">
              <a:solidFill>
                <a:schemeClr val="dk1"/>
              </a:solidFill>
              <a:latin typeface="Hanken Grotesk"/>
              <a:ea typeface="Hanken Grotesk"/>
              <a:cs typeface="Hanken Grotesk"/>
              <a:sym typeface="Hanken Grotesk"/>
            </a:endParaRPr>
          </a:p>
        </p:txBody>
      </p:sp>
      <p:cxnSp>
        <p:nvCxnSpPr>
          <p:cNvPr id="1476" name="Google Shape;1476;p229"/>
          <p:cNvCxnSpPr/>
          <p:nvPr/>
        </p:nvCxnSpPr>
        <p:spPr>
          <a:xfrm>
            <a:off x="457200" y="2717100"/>
            <a:ext cx="22011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0" name="Shape 1480"/>
        <p:cNvGrpSpPr/>
        <p:nvPr/>
      </p:nvGrpSpPr>
      <p:grpSpPr>
        <a:xfrm>
          <a:off x="0" y="0"/>
          <a:ext cx="0" cy="0"/>
          <a:chOff x="0" y="0"/>
          <a:chExt cx="0" cy="0"/>
        </a:xfrm>
      </p:grpSpPr>
      <p:sp>
        <p:nvSpPr>
          <p:cNvPr descr="title" id="1481" name="Google Shape;1481;p23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20"/>
              <a:t>High-Value Digital Transactions</a:t>
            </a:r>
            <a:endParaRPr sz="2520"/>
          </a:p>
        </p:txBody>
      </p:sp>
      <p:sp>
        <p:nvSpPr>
          <p:cNvPr descr="chart_title" id="1482" name="Google Shape;1482;p230"/>
          <p:cNvSpPr txBox="1"/>
          <p:nvPr>
            <p:ph idx="1" type="subTitle"/>
          </p:nvPr>
        </p:nvSpPr>
        <p:spPr>
          <a:xfrm>
            <a:off x="457200" y="1382525"/>
            <a:ext cx="2739300" cy="7905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t>Comfort with Online Purchases Above $50,000</a:t>
            </a:r>
            <a:endParaRPr sz="1400"/>
          </a:p>
        </p:txBody>
      </p:sp>
      <p:sp>
        <p:nvSpPr>
          <p:cNvPr descr="detail_0" id="1483" name="Google Shape;1483;p230"/>
          <p:cNvSpPr/>
          <p:nvPr/>
        </p:nvSpPr>
        <p:spPr>
          <a:xfrm>
            <a:off x="457200" y="2358425"/>
            <a:ext cx="2739300" cy="1449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 sz="1100">
                <a:solidFill>
                  <a:schemeClr val="dk1"/>
                </a:solidFill>
                <a:latin typeface="Hanken Grotesk"/>
                <a:ea typeface="Hanken Grotesk"/>
                <a:cs typeface="Hanken Grotesk"/>
                <a:sym typeface="Hanken Grotesk"/>
              </a:rPr>
              <a:t>Over 70% of B2B buyers are comfortable making online purchases exceeding $50,000, with 27% willing to spend over $500,000 digitally.</a:t>
            </a:r>
            <a:endParaRPr sz="1100">
              <a:solidFill>
                <a:schemeClr val="dk1"/>
              </a:solidFill>
              <a:latin typeface="Hanken Grotesk"/>
              <a:ea typeface="Hanken Grotesk"/>
              <a:cs typeface="Hanken Grotesk"/>
              <a:sym typeface="Hanken Grotesk"/>
            </a:endParaRPr>
          </a:p>
        </p:txBody>
      </p:sp>
      <p:cxnSp>
        <p:nvCxnSpPr>
          <p:cNvPr id="1484" name="Google Shape;1484;p230"/>
          <p:cNvCxnSpPr/>
          <p:nvPr/>
        </p:nvCxnSpPr>
        <p:spPr>
          <a:xfrm>
            <a:off x="478475" y="1375575"/>
            <a:ext cx="2718000" cy="0"/>
          </a:xfrm>
          <a:prstGeom prst="straightConnector1">
            <a:avLst/>
          </a:prstGeom>
          <a:noFill/>
          <a:ln cap="flat" cmpd="sng" w="19050">
            <a:solidFill>
              <a:schemeClr val="dk1"/>
            </a:solidFill>
            <a:prstDash val="solid"/>
            <a:round/>
            <a:headEnd len="med" w="med" type="none"/>
            <a:tailEnd len="med" w="med" type="none"/>
          </a:ln>
        </p:spPr>
      </p:cxnSp>
      <p:cxnSp>
        <p:nvCxnSpPr>
          <p:cNvPr id="1485" name="Google Shape;1485;p230"/>
          <p:cNvCxnSpPr/>
          <p:nvPr/>
        </p:nvCxnSpPr>
        <p:spPr>
          <a:xfrm>
            <a:off x="478475" y="2173025"/>
            <a:ext cx="2718000" cy="0"/>
          </a:xfrm>
          <a:prstGeom prst="straightConnector1">
            <a:avLst/>
          </a:prstGeom>
          <a:noFill/>
          <a:ln cap="flat" cmpd="sng" w="19050">
            <a:solidFill>
              <a:schemeClr val="dk1"/>
            </a:solidFill>
            <a:prstDash val="solid"/>
            <a:round/>
            <a:headEnd len="med" w="med" type="none"/>
            <a:tailEnd len="med" w="med" type="none"/>
          </a:ln>
        </p:spPr>
      </p:cxnSp>
      <p:pic>
        <p:nvPicPr>
          <p:cNvPr id="1486" name="Google Shape;1486;p230"/>
          <p:cNvPicPr preferRelativeResize="0"/>
          <p:nvPr/>
        </p:nvPicPr>
        <p:blipFill>
          <a:blip r:embed="rId3">
            <a:alphaModFix/>
          </a:blip>
          <a:stretch>
            <a:fillRect/>
          </a:stretch>
        </p:blipFill>
        <p:spPr>
          <a:xfrm>
            <a:off x="3348900" y="1170125"/>
            <a:ext cx="5642699" cy="31623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descr="title" id="1491" name="Google Shape;1491;p231"/>
          <p:cNvSpPr txBox="1"/>
          <p:nvPr/>
        </p:nvSpPr>
        <p:spPr>
          <a:xfrm>
            <a:off x="411950" y="347475"/>
            <a:ext cx="83202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201C20"/>
                </a:solidFill>
                <a:latin typeface="Hanken Grotesk"/>
                <a:ea typeface="Hanken Grotesk"/>
                <a:cs typeface="Hanken Grotesk"/>
                <a:sym typeface="Hanken Grotesk"/>
              </a:rPr>
              <a:t>Importance of Personalization</a:t>
            </a:r>
            <a:endParaRPr b="1" sz="2200">
              <a:solidFill>
                <a:srgbClr val="201C20"/>
              </a:solidFill>
              <a:latin typeface="Hanken Grotesk"/>
              <a:ea typeface="Hanken Grotesk"/>
              <a:cs typeface="Hanken Grotesk"/>
              <a:sym typeface="Hanken Grotesk"/>
            </a:endParaRPr>
          </a:p>
        </p:txBody>
      </p:sp>
      <p:sp>
        <p:nvSpPr>
          <p:cNvPr descr="detail_0" id="1492" name="Google Shape;1492;p231"/>
          <p:cNvSpPr txBox="1"/>
          <p:nvPr>
            <p:ph idx="1" type="body"/>
          </p:nvPr>
        </p:nvSpPr>
        <p:spPr>
          <a:xfrm>
            <a:off x="551675" y="2057225"/>
            <a:ext cx="3681600" cy="2418300"/>
          </a:xfrm>
          <a:prstGeom prst="rect">
            <a:avLst/>
          </a:prstGeom>
        </p:spPr>
        <p:txBody>
          <a:bodyPr anchorCtr="0" anchor="t" bIns="91425" lIns="91425" spcFirstLastPara="1" rIns="91425" wrap="square" tIns="91425">
            <a:noAutofit/>
          </a:bodyPr>
          <a:lstStyle/>
          <a:p>
            <a:pPr indent="-234950" lvl="0" marL="285750" marR="0" rtl="0" algn="l">
              <a:lnSpc>
                <a:spcPct val="150000"/>
              </a:lnSpc>
              <a:spcBef>
                <a:spcPts val="0"/>
              </a:spcBef>
              <a:spcAft>
                <a:spcPts val="0"/>
              </a:spcAft>
              <a:buClr>
                <a:schemeClr val="dk1"/>
              </a:buClr>
              <a:buSzPts val="1000"/>
              <a:buChar char="•"/>
            </a:pPr>
            <a:r>
              <a:rPr lang="en" sz="1000"/>
              <a:t>73% of buyers want a personalized, B2C-like experience.</a:t>
            </a:r>
            <a:endParaRPr sz="1000"/>
          </a:p>
          <a:p>
            <a:pPr indent="-234950" lvl="0" marL="285750" marR="0" rtl="0" algn="l">
              <a:lnSpc>
                <a:spcPct val="150000"/>
              </a:lnSpc>
              <a:spcBef>
                <a:spcPts val="800"/>
              </a:spcBef>
              <a:spcAft>
                <a:spcPts val="0"/>
              </a:spcAft>
              <a:buClr>
                <a:schemeClr val="dk1"/>
              </a:buClr>
              <a:buSzPts val="1000"/>
              <a:buChar char="•"/>
            </a:pPr>
            <a:r>
              <a:rPr lang="en" sz="1000"/>
              <a:t>79% consider the post-purchase experience as important as the product.</a:t>
            </a:r>
            <a:endParaRPr sz="1000"/>
          </a:p>
          <a:p>
            <a:pPr indent="-234950" lvl="0" marL="285750" marR="0" rtl="0" algn="l">
              <a:lnSpc>
                <a:spcPct val="150000"/>
              </a:lnSpc>
              <a:spcBef>
                <a:spcPts val="800"/>
              </a:spcBef>
              <a:spcAft>
                <a:spcPts val="0"/>
              </a:spcAft>
              <a:buClr>
                <a:schemeClr val="dk1"/>
              </a:buClr>
              <a:buSzPts val="1000"/>
              <a:buChar char="•"/>
            </a:pPr>
            <a:r>
              <a:rPr lang="en" sz="1000"/>
              <a:t>A tailored approach can lead to higher conversion rates.</a:t>
            </a:r>
            <a:endParaRPr sz="1000"/>
          </a:p>
          <a:p>
            <a:pPr indent="-234950" lvl="0" marL="285750" marR="0" rtl="0" algn="l">
              <a:lnSpc>
                <a:spcPct val="150000"/>
              </a:lnSpc>
              <a:spcBef>
                <a:spcPts val="800"/>
              </a:spcBef>
              <a:spcAft>
                <a:spcPts val="800"/>
              </a:spcAft>
              <a:buClr>
                <a:schemeClr val="dk1"/>
              </a:buClr>
              <a:buSzPts val="1000"/>
              <a:buChar char="•"/>
            </a:pPr>
            <a:r>
              <a:rPr lang="en" sz="1000"/>
              <a:t>Personalization enhances customer satisfaction and loyalty.</a:t>
            </a:r>
            <a:endParaRPr sz="1000"/>
          </a:p>
        </p:txBody>
      </p:sp>
      <p:sp>
        <p:nvSpPr>
          <p:cNvPr descr="detail_1" id="1493" name="Google Shape;1493;p231"/>
          <p:cNvSpPr txBox="1"/>
          <p:nvPr>
            <p:ph idx="2" type="body"/>
          </p:nvPr>
        </p:nvSpPr>
        <p:spPr>
          <a:xfrm>
            <a:off x="4894900" y="2057225"/>
            <a:ext cx="3681600" cy="2418300"/>
          </a:xfrm>
          <a:prstGeom prst="rect">
            <a:avLst/>
          </a:prstGeom>
        </p:spPr>
        <p:txBody>
          <a:bodyPr anchorCtr="0" anchor="t" bIns="91425" lIns="91425" spcFirstLastPara="1" rIns="91425" wrap="square" tIns="91425">
            <a:noAutofit/>
          </a:bodyPr>
          <a:lstStyle/>
          <a:p>
            <a:pPr indent="-234950" lvl="0" marL="285750" marR="0" rtl="0" algn="l">
              <a:lnSpc>
                <a:spcPct val="150000"/>
              </a:lnSpc>
              <a:spcBef>
                <a:spcPts val="0"/>
              </a:spcBef>
              <a:spcAft>
                <a:spcPts val="0"/>
              </a:spcAft>
              <a:buClr>
                <a:schemeClr val="dk1"/>
              </a:buClr>
              <a:buSzPts val="1000"/>
              <a:buChar char="•"/>
            </a:pPr>
            <a:r>
              <a:rPr lang="en" sz="1000"/>
              <a:t>Personalization can increase customer retention rates significantly.</a:t>
            </a:r>
            <a:endParaRPr sz="1000"/>
          </a:p>
          <a:p>
            <a:pPr indent="-234950" lvl="0" marL="285750" marR="0" rtl="0" algn="l">
              <a:lnSpc>
                <a:spcPct val="150000"/>
              </a:lnSpc>
              <a:spcBef>
                <a:spcPts val="800"/>
              </a:spcBef>
              <a:spcAft>
                <a:spcPts val="0"/>
              </a:spcAft>
              <a:buClr>
                <a:schemeClr val="dk1"/>
              </a:buClr>
              <a:buSzPts val="1000"/>
              <a:buChar char="•"/>
            </a:pPr>
            <a:r>
              <a:rPr lang="en" sz="1000"/>
              <a:t>Buyers are more likely to engage with brands that offer tailored experiences.</a:t>
            </a:r>
            <a:endParaRPr sz="1000"/>
          </a:p>
          <a:p>
            <a:pPr indent="-234950" lvl="0" marL="285750" marR="0" rtl="0" algn="l">
              <a:lnSpc>
                <a:spcPct val="150000"/>
              </a:lnSpc>
              <a:spcBef>
                <a:spcPts val="800"/>
              </a:spcBef>
              <a:spcAft>
                <a:spcPts val="0"/>
              </a:spcAft>
              <a:buClr>
                <a:schemeClr val="dk1"/>
              </a:buClr>
              <a:buSzPts val="1000"/>
              <a:buChar char="•"/>
            </a:pPr>
            <a:r>
              <a:rPr lang="en" sz="1000"/>
              <a:t>Effective personalization strategies can drive repeat purchases.</a:t>
            </a:r>
            <a:endParaRPr sz="1000"/>
          </a:p>
          <a:p>
            <a:pPr indent="-234950" lvl="0" marL="285750" marR="0" rtl="0" algn="l">
              <a:lnSpc>
                <a:spcPct val="150000"/>
              </a:lnSpc>
              <a:spcBef>
                <a:spcPts val="800"/>
              </a:spcBef>
              <a:spcAft>
                <a:spcPts val="800"/>
              </a:spcAft>
              <a:buClr>
                <a:schemeClr val="dk1"/>
              </a:buClr>
              <a:buSzPts val="1000"/>
              <a:buChar char="•"/>
            </a:pPr>
            <a:r>
              <a:rPr lang="en" sz="1000"/>
              <a:t>Investing in personalization can lead to higher overall sales.</a:t>
            </a:r>
            <a:endParaRPr sz="1000"/>
          </a:p>
        </p:txBody>
      </p:sp>
      <p:sp>
        <p:nvSpPr>
          <p:cNvPr descr="header_0" id="1494" name="Google Shape;1494;p231"/>
          <p:cNvSpPr txBox="1"/>
          <p:nvPr>
            <p:ph idx="3" type="subTitle"/>
          </p:nvPr>
        </p:nvSpPr>
        <p:spPr>
          <a:xfrm>
            <a:off x="457200" y="1530800"/>
            <a:ext cx="3776100" cy="4929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accent1"/>
                </a:solidFill>
              </a:rPr>
              <a:t>Demand for a Tailored Experience</a:t>
            </a:r>
            <a:endParaRPr sz="1400">
              <a:solidFill>
                <a:schemeClr val="accent1"/>
              </a:solidFill>
            </a:endParaRPr>
          </a:p>
        </p:txBody>
      </p:sp>
      <p:sp>
        <p:nvSpPr>
          <p:cNvPr descr="header_1" id="1495" name="Google Shape;1495;p231"/>
          <p:cNvSpPr txBox="1"/>
          <p:nvPr>
            <p:ph idx="4" type="subTitle"/>
          </p:nvPr>
        </p:nvSpPr>
        <p:spPr>
          <a:xfrm>
            <a:off x="4800400" y="1530800"/>
            <a:ext cx="3776100" cy="4929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accent1"/>
                </a:solidFill>
              </a:rPr>
              <a:t>Impact on Sales and Engagement</a:t>
            </a:r>
            <a:endParaRPr sz="1400">
              <a:solidFill>
                <a:schemeClr val="accent1"/>
              </a:solidFill>
            </a:endParaRPr>
          </a:p>
        </p:txBody>
      </p:sp>
      <p:cxnSp>
        <p:nvCxnSpPr>
          <p:cNvPr id="1496" name="Google Shape;1496;p231"/>
          <p:cNvCxnSpPr/>
          <p:nvPr/>
        </p:nvCxnSpPr>
        <p:spPr>
          <a:xfrm>
            <a:off x="551675" y="2111045"/>
            <a:ext cx="0" cy="2369700"/>
          </a:xfrm>
          <a:prstGeom prst="straightConnector1">
            <a:avLst/>
          </a:prstGeom>
          <a:noFill/>
          <a:ln cap="flat" cmpd="sng" w="28575">
            <a:solidFill>
              <a:schemeClr val="accent1"/>
            </a:solidFill>
            <a:prstDash val="solid"/>
            <a:round/>
            <a:headEnd len="med" w="med" type="none"/>
            <a:tailEnd len="med" w="med" type="none"/>
          </a:ln>
        </p:spPr>
      </p:cxnSp>
      <p:cxnSp>
        <p:nvCxnSpPr>
          <p:cNvPr id="1497" name="Google Shape;1497;p231"/>
          <p:cNvCxnSpPr/>
          <p:nvPr/>
        </p:nvCxnSpPr>
        <p:spPr>
          <a:xfrm>
            <a:off x="4904375" y="2057224"/>
            <a:ext cx="0" cy="2418300"/>
          </a:xfrm>
          <a:prstGeom prst="straightConnector1">
            <a:avLst/>
          </a:prstGeom>
          <a:noFill/>
          <a:ln cap="flat" cmpd="sng" w="28575">
            <a:solidFill>
              <a:schemeClr val="accent1"/>
            </a:solidFill>
            <a:prstDash val="solid"/>
            <a:round/>
            <a:headEnd len="med" w="med" type="none"/>
            <a:tailEnd len="med" w="med" type="none"/>
          </a:ln>
        </p:spPr>
      </p:cxnSp>
      <p:pic>
        <p:nvPicPr>
          <p:cNvPr id="1498" name="Google Shape;1498;p231"/>
          <p:cNvPicPr preferRelativeResize="0"/>
          <p:nvPr/>
        </p:nvPicPr>
        <p:blipFill>
          <a:blip r:embed="rId3">
            <a:alphaModFix/>
          </a:blip>
          <a:stretch>
            <a:fillRect/>
          </a:stretch>
        </p:blipFill>
        <p:spPr>
          <a:xfrm>
            <a:off x="551663" y="1195527"/>
            <a:ext cx="301752" cy="301752"/>
          </a:xfrm>
          <a:prstGeom prst="rect">
            <a:avLst/>
          </a:prstGeom>
          <a:noFill/>
          <a:ln>
            <a:noFill/>
          </a:ln>
        </p:spPr>
      </p:pic>
      <p:pic>
        <p:nvPicPr>
          <p:cNvPr id="1499" name="Google Shape;1499;p231"/>
          <p:cNvPicPr preferRelativeResize="0"/>
          <p:nvPr/>
        </p:nvPicPr>
        <p:blipFill>
          <a:blip r:embed="rId4">
            <a:alphaModFix/>
          </a:blip>
          <a:stretch>
            <a:fillRect/>
          </a:stretch>
        </p:blipFill>
        <p:spPr>
          <a:xfrm>
            <a:off x="4889513" y="1195527"/>
            <a:ext cx="301752" cy="3017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232"/>
          <p:cNvSpPr/>
          <p:nvPr/>
        </p:nvSpPr>
        <p:spPr>
          <a:xfrm>
            <a:off x="-7675" y="-7675"/>
            <a:ext cx="4560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anken Grotesk"/>
              <a:ea typeface="Hanken Grotesk"/>
              <a:cs typeface="Hanken Grotesk"/>
              <a:sym typeface="Hanken Grotesk"/>
            </a:endParaRPr>
          </a:p>
        </p:txBody>
      </p:sp>
      <p:sp>
        <p:nvSpPr>
          <p:cNvPr descr="statement_0" id="1505" name="Google Shape;1505;p232"/>
          <p:cNvSpPr txBox="1"/>
          <p:nvPr>
            <p:ph type="title"/>
          </p:nvPr>
        </p:nvSpPr>
        <p:spPr>
          <a:xfrm>
            <a:off x="457200" y="445025"/>
            <a:ext cx="3772200" cy="412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4220">
                <a:latin typeface="Hanken Grotesk ExtraBold"/>
                <a:ea typeface="Hanken Grotesk ExtraBold"/>
                <a:cs typeface="Hanken Grotesk ExtraBold"/>
                <a:sym typeface="Hanken Grotesk ExtraBold"/>
              </a:rPr>
              <a:t>75% of B2B companies invest in data analytics for customer insights.</a:t>
            </a:r>
            <a:endParaRPr b="0" sz="4220">
              <a:latin typeface="Hanken Grotesk ExtraBold"/>
              <a:ea typeface="Hanken Grotesk ExtraBold"/>
              <a:cs typeface="Hanken Grotesk ExtraBold"/>
              <a:sym typeface="Hanken Grotesk ExtraBold"/>
            </a:endParaRPr>
          </a:p>
        </p:txBody>
      </p:sp>
      <p:sp>
        <p:nvSpPr>
          <p:cNvPr descr="detail_0" id="1506" name="Google Shape;1506;p232"/>
          <p:cNvSpPr txBox="1"/>
          <p:nvPr/>
        </p:nvSpPr>
        <p:spPr>
          <a:xfrm>
            <a:off x="4914600" y="445025"/>
            <a:ext cx="3655200" cy="4123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0"/>
              </a:spcAft>
              <a:buNone/>
            </a:pPr>
            <a:r>
              <a:rPr lang="en">
                <a:solidFill>
                  <a:schemeClr val="accent2"/>
                </a:solidFill>
                <a:latin typeface="Hanken Grotesk"/>
                <a:ea typeface="Hanken Grotesk"/>
                <a:cs typeface="Hanken Grotesk"/>
                <a:sym typeface="Hanken Grotesk"/>
              </a:rPr>
              <a:t>Data analytics plays a crucial role in understanding customer behavior and preferences in B2B eCommerce. By investing in data analytics, these companies can tailor their offerings, enhance customer experiences, and make informed business decisions. As data-driven insights become more integral to strategic planning, the reliance on data analytics in B2B eCommerce will continue to grow.</a:t>
            </a:r>
            <a:endParaRPr>
              <a:solidFill>
                <a:schemeClr val="accent2"/>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10" name="Shape 1510"/>
        <p:cNvGrpSpPr/>
        <p:nvPr/>
      </p:nvGrpSpPr>
      <p:grpSpPr>
        <a:xfrm>
          <a:off x="0" y="0"/>
          <a:ext cx="0" cy="0"/>
          <a:chOff x="0" y="0"/>
          <a:chExt cx="0" cy="0"/>
        </a:xfrm>
      </p:grpSpPr>
      <p:sp>
        <p:nvSpPr>
          <p:cNvPr id="1511" name="Google Shape;1511;p233"/>
          <p:cNvSpPr/>
          <p:nvPr/>
        </p:nvSpPr>
        <p:spPr>
          <a:xfrm>
            <a:off x="457200" y="1365338"/>
            <a:ext cx="8229600" cy="986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512" name="Google Shape;1512;p233"/>
          <p:cNvSpPr/>
          <p:nvPr/>
        </p:nvSpPr>
        <p:spPr>
          <a:xfrm>
            <a:off x="457200" y="2473325"/>
            <a:ext cx="8229600" cy="986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513" name="Google Shape;1513;p233"/>
          <p:cNvSpPr/>
          <p:nvPr/>
        </p:nvSpPr>
        <p:spPr>
          <a:xfrm>
            <a:off x="457200" y="3581313"/>
            <a:ext cx="8229600" cy="986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descr="title" id="1514" name="Google Shape;1514;p233"/>
          <p:cNvSpPr txBox="1"/>
          <p:nvPr>
            <p:ph type="title"/>
          </p:nvPr>
        </p:nvSpPr>
        <p:spPr>
          <a:xfrm>
            <a:off x="457200" y="446825"/>
            <a:ext cx="8229600" cy="56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268"/>
              <a:t>Influence of Millennials in B2B Purchasing</a:t>
            </a:r>
            <a:endParaRPr sz="2520"/>
          </a:p>
        </p:txBody>
      </p:sp>
      <p:sp>
        <p:nvSpPr>
          <p:cNvPr descr="detail_0" id="1515" name="Google Shape;1515;p233"/>
          <p:cNvSpPr txBox="1"/>
          <p:nvPr>
            <p:ph idx="2" type="body"/>
          </p:nvPr>
        </p:nvSpPr>
        <p:spPr>
          <a:xfrm>
            <a:off x="2987098" y="1365325"/>
            <a:ext cx="5699700" cy="986100"/>
          </a:xfrm>
          <a:prstGeom prst="rect">
            <a:avLst/>
          </a:prstGeom>
          <a:noFill/>
        </p:spPr>
        <p:txBody>
          <a:bodyPr anchorCtr="0" anchor="ctr" bIns="91425" lIns="91425" spcFirstLastPara="1" rIns="182875" wrap="square" tIns="91425">
            <a:noAutofit/>
          </a:bodyPr>
          <a:lstStyle/>
          <a:p>
            <a:pPr indent="0" lvl="0" marL="0" rtl="0" algn="l">
              <a:lnSpc>
                <a:spcPct val="150000"/>
              </a:lnSpc>
              <a:spcBef>
                <a:spcPts val="0"/>
              </a:spcBef>
              <a:spcAft>
                <a:spcPts val="1000"/>
              </a:spcAft>
              <a:buNone/>
            </a:pPr>
            <a:r>
              <a:rPr lang="en"/>
              <a:t>44% of all B2B tech buyers are millennials, indicating their significant presence in the purchasing landscape.</a:t>
            </a:r>
            <a:endParaRPr/>
          </a:p>
        </p:txBody>
      </p:sp>
      <p:sp>
        <p:nvSpPr>
          <p:cNvPr descr="detail_1" id="1516" name="Google Shape;1516;p233"/>
          <p:cNvSpPr txBox="1"/>
          <p:nvPr>
            <p:ph idx="5" type="body"/>
          </p:nvPr>
        </p:nvSpPr>
        <p:spPr>
          <a:xfrm>
            <a:off x="2987050" y="2473975"/>
            <a:ext cx="5699700" cy="986100"/>
          </a:xfrm>
          <a:prstGeom prst="rect">
            <a:avLst/>
          </a:prstGeom>
          <a:noFill/>
        </p:spPr>
        <p:txBody>
          <a:bodyPr anchorCtr="0" anchor="ctr" bIns="91425" lIns="91425" spcFirstLastPara="1" rIns="182875" wrap="square" tIns="91425">
            <a:noAutofit/>
          </a:bodyPr>
          <a:lstStyle/>
          <a:p>
            <a:pPr indent="0" lvl="0" marL="0" rtl="0" algn="l">
              <a:lnSpc>
                <a:spcPct val="150000"/>
              </a:lnSpc>
              <a:spcBef>
                <a:spcPts val="0"/>
              </a:spcBef>
              <a:spcAft>
                <a:spcPts val="1000"/>
              </a:spcAft>
              <a:buNone/>
            </a:pPr>
            <a:r>
              <a:rPr lang="en"/>
              <a:t>73% of millennials are involved in purchasing decisions, showcasing their influence on B2B buying processes.</a:t>
            </a:r>
            <a:endParaRPr/>
          </a:p>
        </p:txBody>
      </p:sp>
      <p:sp>
        <p:nvSpPr>
          <p:cNvPr descr="header_0" id="1517" name="Google Shape;1517;p233"/>
          <p:cNvSpPr txBox="1"/>
          <p:nvPr>
            <p:ph idx="1" type="subTitle"/>
          </p:nvPr>
        </p:nvSpPr>
        <p:spPr>
          <a:xfrm>
            <a:off x="457200" y="1365350"/>
            <a:ext cx="2057400" cy="9861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000"/>
              </a:spcAft>
              <a:buNone/>
            </a:pPr>
            <a:r>
              <a:rPr lang="en"/>
              <a:t>Millennial Representation</a:t>
            </a:r>
            <a:endParaRPr sz="1300">
              <a:solidFill>
                <a:schemeClr val="dk1"/>
              </a:solidFill>
            </a:endParaRPr>
          </a:p>
        </p:txBody>
      </p:sp>
      <p:sp>
        <p:nvSpPr>
          <p:cNvPr descr="header_1" id="1518" name="Google Shape;1518;p233"/>
          <p:cNvSpPr txBox="1"/>
          <p:nvPr>
            <p:ph idx="3" type="subTitle"/>
          </p:nvPr>
        </p:nvSpPr>
        <p:spPr>
          <a:xfrm>
            <a:off x="457200" y="2473350"/>
            <a:ext cx="2057400" cy="9861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000"/>
              </a:spcAft>
              <a:buNone/>
            </a:pPr>
            <a:r>
              <a:rPr lang="en"/>
              <a:t>Decision-Making Involvement</a:t>
            </a:r>
            <a:endParaRPr sz="1300">
              <a:solidFill>
                <a:schemeClr val="dk1"/>
              </a:solidFill>
            </a:endParaRPr>
          </a:p>
        </p:txBody>
      </p:sp>
      <p:sp>
        <p:nvSpPr>
          <p:cNvPr descr="header_2" id="1519" name="Google Shape;1519;p233"/>
          <p:cNvSpPr txBox="1"/>
          <p:nvPr>
            <p:ph idx="6" type="subTitle"/>
          </p:nvPr>
        </p:nvSpPr>
        <p:spPr>
          <a:xfrm>
            <a:off x="457200" y="3581350"/>
            <a:ext cx="2057400" cy="9861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000"/>
              </a:spcAft>
              <a:buNone/>
            </a:pPr>
            <a:r>
              <a:rPr lang="en"/>
              <a:t>Changing Dynamics</a:t>
            </a:r>
            <a:endParaRPr sz="1300">
              <a:solidFill>
                <a:schemeClr val="dk1"/>
              </a:solidFill>
            </a:endParaRPr>
          </a:p>
        </p:txBody>
      </p:sp>
      <p:sp>
        <p:nvSpPr>
          <p:cNvPr descr="detail_2" id="1520" name="Google Shape;1520;p233"/>
          <p:cNvSpPr txBox="1"/>
          <p:nvPr>
            <p:ph idx="4" type="body"/>
          </p:nvPr>
        </p:nvSpPr>
        <p:spPr>
          <a:xfrm>
            <a:off x="2987050" y="3582600"/>
            <a:ext cx="5699700" cy="986100"/>
          </a:xfrm>
          <a:prstGeom prst="rect">
            <a:avLst/>
          </a:prstGeom>
          <a:noFill/>
        </p:spPr>
        <p:txBody>
          <a:bodyPr anchorCtr="0" anchor="ctr" bIns="91425" lIns="91425" spcFirstLastPara="1" rIns="182875" wrap="square" tIns="91425">
            <a:noAutofit/>
          </a:bodyPr>
          <a:lstStyle/>
          <a:p>
            <a:pPr indent="0" lvl="0" marL="0" rtl="0" algn="l">
              <a:lnSpc>
                <a:spcPct val="150000"/>
              </a:lnSpc>
              <a:spcBef>
                <a:spcPts val="0"/>
              </a:spcBef>
              <a:spcAft>
                <a:spcPts val="1000"/>
              </a:spcAft>
              <a:buNone/>
            </a:pPr>
            <a:r>
              <a:rPr lang="en"/>
              <a:t>The growing millennial demographic is reshaping B2B purchasing, emphasizing the need for digital and personalized buying experiences.</a:t>
            </a:r>
            <a:endParaRPr/>
          </a:p>
        </p:txBody>
      </p:sp>
      <p:sp>
        <p:nvSpPr>
          <p:cNvPr id="1521" name="Google Shape;1521;p233"/>
          <p:cNvSpPr/>
          <p:nvPr/>
        </p:nvSpPr>
        <p:spPr>
          <a:xfrm>
            <a:off x="2674650" y="17941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33"/>
          <p:cNvSpPr/>
          <p:nvPr/>
        </p:nvSpPr>
        <p:spPr>
          <a:xfrm>
            <a:off x="2674650" y="290105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33"/>
          <p:cNvSpPr/>
          <p:nvPr/>
        </p:nvSpPr>
        <p:spPr>
          <a:xfrm>
            <a:off x="2674650" y="400795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234"/>
          <p:cNvSpPr/>
          <p:nvPr/>
        </p:nvSpPr>
        <p:spPr>
          <a:xfrm>
            <a:off x="520525" y="1165550"/>
            <a:ext cx="1600200" cy="16002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29" name="Google Shape;1529;p234"/>
          <p:cNvSpPr/>
          <p:nvPr/>
        </p:nvSpPr>
        <p:spPr>
          <a:xfrm>
            <a:off x="520525" y="3014800"/>
            <a:ext cx="1600200" cy="16002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descr="title" id="1530" name="Google Shape;1530;p23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The Role of Omnichannel Strategies</a:t>
            </a:r>
            <a:endParaRPr sz="2520"/>
          </a:p>
        </p:txBody>
      </p:sp>
      <p:sp>
        <p:nvSpPr>
          <p:cNvPr descr="detail_0" id="1531" name="Google Shape;1531;p234"/>
          <p:cNvSpPr txBox="1"/>
          <p:nvPr>
            <p:ph idx="1" type="body"/>
          </p:nvPr>
        </p:nvSpPr>
        <p:spPr>
          <a:xfrm>
            <a:off x="4521475" y="1102025"/>
            <a:ext cx="3426900" cy="16002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1000"/>
              </a:spcAft>
              <a:buNone/>
            </a:pPr>
            <a:r>
              <a:rPr lang="en" sz="1100"/>
              <a:t>94% of decision-makers find omnichannel models effective, enhancing customer engagement and satisfaction across multiple touchpoints.</a:t>
            </a:r>
            <a:endParaRPr sz="1100"/>
          </a:p>
        </p:txBody>
      </p:sp>
      <p:sp>
        <p:nvSpPr>
          <p:cNvPr descr="header_0" id="1532" name="Google Shape;1532;p234"/>
          <p:cNvSpPr txBox="1"/>
          <p:nvPr>
            <p:ph idx="3" type="subTitle"/>
          </p:nvPr>
        </p:nvSpPr>
        <p:spPr>
          <a:xfrm>
            <a:off x="2299600" y="1102025"/>
            <a:ext cx="2043000" cy="16002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1200"/>
              </a:spcAft>
              <a:buNone/>
            </a:pPr>
            <a:r>
              <a:rPr lang="en" sz="1400"/>
              <a:t>Effectiveness of Omnichannel Models</a:t>
            </a:r>
            <a:endParaRPr sz="1400"/>
          </a:p>
        </p:txBody>
      </p:sp>
      <p:pic>
        <p:nvPicPr>
          <p:cNvPr id="1533" name="Google Shape;1533;p234"/>
          <p:cNvPicPr preferRelativeResize="0"/>
          <p:nvPr/>
        </p:nvPicPr>
        <p:blipFill rotWithShape="1">
          <a:blip r:embed="rId3">
            <a:alphaModFix/>
          </a:blip>
          <a:srcRect b="0" l="0" r="0" t="0"/>
          <a:stretch/>
        </p:blipFill>
        <p:spPr>
          <a:xfrm>
            <a:off x="457200" y="1102025"/>
            <a:ext cx="1600200" cy="1600200"/>
          </a:xfrm>
          <a:prstGeom prst="ellipse">
            <a:avLst/>
          </a:prstGeom>
          <a:noFill/>
          <a:ln>
            <a:noFill/>
          </a:ln>
        </p:spPr>
      </p:pic>
      <p:pic>
        <p:nvPicPr>
          <p:cNvPr id="1534" name="Google Shape;1534;p234"/>
          <p:cNvPicPr preferRelativeResize="0"/>
          <p:nvPr/>
        </p:nvPicPr>
        <p:blipFill rotWithShape="1">
          <a:blip r:embed="rId4">
            <a:alphaModFix/>
          </a:blip>
          <a:srcRect b="0" l="0" r="0" t="0"/>
          <a:stretch/>
        </p:blipFill>
        <p:spPr>
          <a:xfrm>
            <a:off x="457200" y="2951275"/>
            <a:ext cx="1600200" cy="1600200"/>
          </a:xfrm>
          <a:prstGeom prst="ellipse">
            <a:avLst/>
          </a:prstGeom>
          <a:noFill/>
          <a:ln>
            <a:noFill/>
          </a:ln>
        </p:spPr>
      </p:pic>
      <p:sp>
        <p:nvSpPr>
          <p:cNvPr descr="detail_1" id="1535" name="Google Shape;1535;p234"/>
          <p:cNvSpPr txBox="1"/>
          <p:nvPr>
            <p:ph idx="1" type="body"/>
          </p:nvPr>
        </p:nvSpPr>
        <p:spPr>
          <a:xfrm>
            <a:off x="4521475" y="2951275"/>
            <a:ext cx="3426900" cy="16002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1000"/>
              </a:spcAft>
              <a:buNone/>
            </a:pPr>
            <a:r>
              <a:rPr lang="en" sz="1100"/>
              <a:t>50% of research is conducted on mobile devices; 42% use mobile for purchasing, reflecting the shift towards mobile-first strategies in B2B.</a:t>
            </a:r>
            <a:endParaRPr sz="1100"/>
          </a:p>
        </p:txBody>
      </p:sp>
      <p:sp>
        <p:nvSpPr>
          <p:cNvPr descr="header_1" id="1536" name="Google Shape;1536;p234"/>
          <p:cNvSpPr txBox="1"/>
          <p:nvPr>
            <p:ph idx="3" type="subTitle"/>
          </p:nvPr>
        </p:nvSpPr>
        <p:spPr>
          <a:xfrm>
            <a:off x="2299600" y="2951275"/>
            <a:ext cx="2043000" cy="16002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1200"/>
              </a:spcAft>
              <a:buNone/>
            </a:pPr>
            <a:r>
              <a:rPr lang="en" sz="1400"/>
              <a:t>Mobile Research and Purchasing</a:t>
            </a:r>
            <a:endParaRPr sz="1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p235"/>
          <p:cNvSpPr/>
          <p:nvPr/>
        </p:nvSpPr>
        <p:spPr>
          <a:xfrm>
            <a:off x="0" y="-5700"/>
            <a:ext cx="3204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title" id="1542" name="Google Shape;1542;p235"/>
          <p:cNvSpPr txBox="1"/>
          <p:nvPr>
            <p:ph type="title"/>
          </p:nvPr>
        </p:nvSpPr>
        <p:spPr>
          <a:xfrm>
            <a:off x="3659150" y="446700"/>
            <a:ext cx="5034300" cy="64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000"/>
              <a:t>Trust and Referrals in B2B Sales</a:t>
            </a:r>
            <a:endParaRPr sz="2000"/>
          </a:p>
        </p:txBody>
      </p:sp>
      <p:sp>
        <p:nvSpPr>
          <p:cNvPr descr="detail_0" id="1543" name="Google Shape;1543;p235"/>
          <p:cNvSpPr txBox="1"/>
          <p:nvPr>
            <p:ph idx="4294967295" type="body"/>
          </p:nvPr>
        </p:nvSpPr>
        <p:spPr>
          <a:xfrm>
            <a:off x="3659150" y="1638350"/>
            <a:ext cx="5034300" cy="2939400"/>
          </a:xfrm>
          <a:prstGeom prst="rect">
            <a:avLst/>
          </a:prstGeom>
        </p:spPr>
        <p:txBody>
          <a:bodyPr anchorCtr="0" anchor="t" bIns="91425" lIns="91425" spcFirstLastPara="1" rIns="91425" wrap="square" tIns="91425">
            <a:noAutofit/>
          </a:bodyPr>
          <a:lstStyle/>
          <a:p>
            <a:pPr indent="-292100" lvl="0" marL="457200" rtl="0" algn="l">
              <a:lnSpc>
                <a:spcPct val="150000"/>
              </a:lnSpc>
              <a:spcBef>
                <a:spcPts val="0"/>
              </a:spcBef>
              <a:spcAft>
                <a:spcPts val="0"/>
              </a:spcAft>
              <a:buClr>
                <a:schemeClr val="accent1"/>
              </a:buClr>
              <a:buSzPts val="1000"/>
              <a:buFont typeface="Hanken Grotesk SemiBold"/>
              <a:buChar char="●"/>
            </a:pPr>
            <a:r>
              <a:rPr lang="en" sz="1000">
                <a:solidFill>
                  <a:schemeClr val="dk1"/>
                </a:solidFill>
              </a:rPr>
              <a:t>74% of buyers rely on word-of-mouth referrals, indicating a strong preference for trust built through peer recommendations.</a:t>
            </a:r>
            <a:endParaRPr sz="1000">
              <a:solidFill>
                <a:schemeClr val="dk1"/>
              </a:solidFill>
            </a:endParaRPr>
          </a:p>
          <a:p>
            <a:pPr indent="-292100" lvl="0" marL="457200" rtl="0" algn="l">
              <a:lnSpc>
                <a:spcPct val="150000"/>
              </a:lnSpc>
              <a:spcBef>
                <a:spcPts val="1000"/>
              </a:spcBef>
              <a:spcAft>
                <a:spcPts val="0"/>
              </a:spcAft>
              <a:buClr>
                <a:schemeClr val="accent1"/>
              </a:buClr>
              <a:buSzPts val="1000"/>
              <a:buFont typeface="Hanken Grotesk SemiBold"/>
              <a:buChar char="●"/>
            </a:pPr>
            <a:r>
              <a:rPr lang="en" sz="1000">
                <a:solidFill>
                  <a:schemeClr val="dk1"/>
                </a:solidFill>
              </a:rPr>
              <a:t>Peer referrals significantly influence purchasing decisions, as buyers are more likely to trust advice from colleagues and industry peers.</a:t>
            </a:r>
            <a:endParaRPr sz="1000">
              <a:solidFill>
                <a:schemeClr val="dk1"/>
              </a:solidFill>
            </a:endParaRPr>
          </a:p>
          <a:p>
            <a:pPr indent="-292100" lvl="0" marL="457200" rtl="0" algn="l">
              <a:lnSpc>
                <a:spcPct val="150000"/>
              </a:lnSpc>
              <a:spcBef>
                <a:spcPts val="1000"/>
              </a:spcBef>
              <a:spcAft>
                <a:spcPts val="0"/>
              </a:spcAft>
              <a:buClr>
                <a:schemeClr val="accent1"/>
              </a:buClr>
              <a:buSzPts val="1000"/>
              <a:buFont typeface="Hanken Grotesk SemiBold"/>
              <a:buChar char="●"/>
            </a:pPr>
            <a:r>
              <a:rPr lang="en" sz="1000">
                <a:solidFill>
                  <a:schemeClr val="dk1"/>
                </a:solidFill>
              </a:rPr>
              <a:t>Building a network of satisfied customers can enhance credibility and lead to increased sales opportunities.</a:t>
            </a:r>
            <a:endParaRPr sz="1000">
              <a:solidFill>
                <a:schemeClr val="dk1"/>
              </a:solidFill>
            </a:endParaRPr>
          </a:p>
          <a:p>
            <a:pPr indent="-292100" lvl="0" marL="457200" rtl="0" algn="l">
              <a:lnSpc>
                <a:spcPct val="150000"/>
              </a:lnSpc>
              <a:spcBef>
                <a:spcPts val="1000"/>
              </a:spcBef>
              <a:spcAft>
                <a:spcPts val="1000"/>
              </a:spcAft>
              <a:buClr>
                <a:schemeClr val="accent1"/>
              </a:buClr>
              <a:buSzPts val="1000"/>
              <a:buFont typeface="Hanken Grotesk SemiBold"/>
              <a:buChar char="●"/>
            </a:pPr>
            <a:r>
              <a:rPr lang="en" sz="1000">
                <a:solidFill>
                  <a:schemeClr val="dk1"/>
                </a:solidFill>
              </a:rPr>
              <a:t>In B2B sales, trust is often established through shared experiences and recommendations, making it crucial for companies to foster positive relationships.</a:t>
            </a:r>
            <a:endParaRPr sz="1000">
              <a:solidFill>
                <a:schemeClr val="dk1"/>
              </a:solidFill>
            </a:endParaRPr>
          </a:p>
        </p:txBody>
      </p:sp>
      <p:sp>
        <p:nvSpPr>
          <p:cNvPr descr="header_0" id="1544" name="Google Shape;1544;p235"/>
          <p:cNvSpPr txBox="1"/>
          <p:nvPr>
            <p:ph idx="1" type="subTitle"/>
          </p:nvPr>
        </p:nvSpPr>
        <p:spPr>
          <a:xfrm>
            <a:off x="3659150" y="1091275"/>
            <a:ext cx="5034300" cy="4605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Clr>
                <a:schemeClr val="dk1"/>
              </a:buClr>
              <a:buSzPts val="1100"/>
              <a:buFont typeface="Arial"/>
              <a:buNone/>
            </a:pPr>
            <a:r>
              <a:rPr lang="en" sz="1400"/>
              <a:t>The Value of Peer Recommendations</a:t>
            </a:r>
            <a:endParaRPr sz="1400"/>
          </a:p>
        </p:txBody>
      </p:sp>
      <p:pic>
        <p:nvPicPr>
          <p:cNvPr id="1545" name="Google Shape;1545;p235"/>
          <p:cNvPicPr preferRelativeResize="0"/>
          <p:nvPr/>
        </p:nvPicPr>
        <p:blipFill rotWithShape="1">
          <a:blip r:embed="rId3">
            <a:alphaModFix/>
          </a:blip>
          <a:srcRect b="0" l="3984" r="3993" t="0"/>
          <a:stretch/>
        </p:blipFill>
        <p:spPr>
          <a:xfrm>
            <a:off x="230400" y="1200150"/>
            <a:ext cx="2743200" cy="2743200"/>
          </a:xfrm>
          <a:prstGeom prst="ellipse">
            <a:avLst/>
          </a:prstGeom>
          <a:noFill/>
          <a:ln>
            <a:noFill/>
          </a:ln>
        </p:spPr>
      </p:pic>
      <p:sp>
        <p:nvSpPr>
          <p:cNvPr id="1546" name="Google Shape;1546;p235"/>
          <p:cNvSpPr txBox="1"/>
          <p:nvPr/>
        </p:nvSpPr>
        <p:spPr>
          <a:xfrm>
            <a:off x="4177400" y="436525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latin typeface="Hanken Grotesk"/>
                <a:ea typeface="Hanken Grotesk"/>
                <a:cs typeface="Hanken Grotesk"/>
                <a:sym typeface="Hanken Grotesk"/>
              </a:rPr>
              <a:t>Source: Edelman and LinkedIn</a:t>
            </a:r>
            <a:endParaRPr i="1" sz="1000">
              <a:latin typeface="Hanken Grotesk"/>
              <a:ea typeface="Hanken Grotesk"/>
              <a:cs typeface="Hanken Grotesk"/>
              <a:sym typeface="Hanken Grotes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50" name="Shape 1550"/>
        <p:cNvGrpSpPr/>
        <p:nvPr/>
      </p:nvGrpSpPr>
      <p:grpSpPr>
        <a:xfrm>
          <a:off x="0" y="0"/>
          <a:ext cx="0" cy="0"/>
          <a:chOff x="0" y="0"/>
          <a:chExt cx="0" cy="0"/>
        </a:xfrm>
      </p:grpSpPr>
      <p:sp>
        <p:nvSpPr>
          <p:cNvPr descr="title" id="1551" name="Google Shape;1551;p2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20"/>
              <a:t>B2B Market Size and Growth</a:t>
            </a:r>
            <a:endParaRPr sz="2520"/>
          </a:p>
        </p:txBody>
      </p:sp>
      <p:sp>
        <p:nvSpPr>
          <p:cNvPr id="1552" name="Google Shape;1552;p236"/>
          <p:cNvSpPr/>
          <p:nvPr/>
        </p:nvSpPr>
        <p:spPr>
          <a:xfrm>
            <a:off x="457300" y="1423938"/>
            <a:ext cx="1945500" cy="2295600"/>
          </a:xfrm>
          <a:prstGeom prst="rect">
            <a:avLst/>
          </a:prstGeom>
          <a:solidFill>
            <a:schemeClr val="lt1"/>
          </a:solidFill>
          <a:ln cap="flat" cmpd="sng" w="9525">
            <a:solidFill>
              <a:schemeClr val="accent1"/>
            </a:solidFill>
            <a:prstDash val="solid"/>
            <a:round/>
            <a:headEnd len="sm" w="sm" type="none"/>
            <a:tailEnd len="sm" w="sm" type="none"/>
          </a:ln>
          <a:effectLst>
            <a:outerShdw rotWithShape="0" algn="bl" dir="2580000" dist="47625">
              <a:schemeClr val="accent1"/>
            </a:outerShdw>
          </a:effectLst>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Hanken Grotesk"/>
              <a:ea typeface="Hanken Grotesk"/>
              <a:cs typeface="Hanken Grotesk"/>
              <a:sym typeface="Hanken Grotesk"/>
            </a:endParaRPr>
          </a:p>
        </p:txBody>
      </p:sp>
      <p:sp>
        <p:nvSpPr>
          <p:cNvPr descr="value_0" id="1553" name="Google Shape;1553;p236"/>
          <p:cNvSpPr txBox="1"/>
          <p:nvPr/>
        </p:nvSpPr>
        <p:spPr>
          <a:xfrm>
            <a:off x="457300" y="1423951"/>
            <a:ext cx="1945500" cy="1403100"/>
          </a:xfrm>
          <a:prstGeom prst="rect">
            <a:avLst/>
          </a:prstGeom>
          <a:noFill/>
          <a:ln>
            <a:noFill/>
          </a:ln>
        </p:spPr>
        <p:txBody>
          <a:bodyPr anchorCtr="0" anchor="b" bIns="91425" lIns="0" spcFirstLastPara="1" rIns="0" wrap="square" tIns="91425">
            <a:noAutofit/>
          </a:bodyPr>
          <a:lstStyle/>
          <a:p>
            <a:pPr indent="0" lvl="0" marL="0" rtl="0" algn="ctr">
              <a:spcBef>
                <a:spcPts val="0"/>
              </a:spcBef>
              <a:spcAft>
                <a:spcPts val="1000"/>
              </a:spcAft>
              <a:buNone/>
            </a:pPr>
            <a:r>
              <a:rPr lang="en" sz="3000">
                <a:solidFill>
                  <a:schemeClr val="dk1"/>
                </a:solidFill>
                <a:latin typeface="Hanken Grotesk SemiBold"/>
                <a:ea typeface="Hanken Grotesk SemiBold"/>
                <a:cs typeface="Hanken Grotesk SemiBold"/>
                <a:sym typeface="Hanken Grotesk SemiBold"/>
              </a:rPr>
              <a:t>$17.9 trillion</a:t>
            </a:r>
            <a:endParaRPr sz="3000">
              <a:solidFill>
                <a:schemeClr val="dk1"/>
              </a:solidFill>
              <a:latin typeface="Hanken Grotesk SemiBold"/>
              <a:ea typeface="Hanken Grotesk SemiBold"/>
              <a:cs typeface="Hanken Grotesk SemiBold"/>
              <a:sym typeface="Hanken Grotesk SemiBold"/>
            </a:endParaRPr>
          </a:p>
        </p:txBody>
      </p:sp>
      <p:sp>
        <p:nvSpPr>
          <p:cNvPr descr="label_0" id="1554" name="Google Shape;1554;p236"/>
          <p:cNvSpPr txBox="1"/>
          <p:nvPr/>
        </p:nvSpPr>
        <p:spPr>
          <a:xfrm>
            <a:off x="457300" y="2971800"/>
            <a:ext cx="1945500" cy="747600"/>
          </a:xfrm>
          <a:prstGeom prst="rect">
            <a:avLst/>
          </a:prstGeom>
          <a:noFill/>
          <a:ln>
            <a:noFill/>
          </a:ln>
        </p:spPr>
        <p:txBody>
          <a:bodyPr anchorCtr="0" anchor="t" bIns="91425" lIns="91425" spcFirstLastPara="1" rIns="91425" wrap="square" tIns="91425">
            <a:noAutofit/>
          </a:bodyPr>
          <a:lstStyle/>
          <a:p>
            <a:pPr indent="0" lvl="0" marL="0" rtl="0" algn="ctr">
              <a:lnSpc>
                <a:spcPct val="105000"/>
              </a:lnSpc>
              <a:spcBef>
                <a:spcPts val="0"/>
              </a:spcBef>
              <a:spcAft>
                <a:spcPts val="1000"/>
              </a:spcAft>
              <a:buNone/>
            </a:pPr>
            <a:r>
              <a:rPr lang="en">
                <a:solidFill>
                  <a:schemeClr val="dk1"/>
                </a:solidFill>
                <a:latin typeface="Hanken Grotesk Light"/>
                <a:ea typeface="Hanken Grotesk Light"/>
                <a:cs typeface="Hanken Grotesk Light"/>
                <a:sym typeface="Hanken Grotesk Light"/>
              </a:rPr>
              <a:t>Global B2B eCommerce market size</a:t>
            </a:r>
            <a:endParaRPr>
              <a:solidFill>
                <a:schemeClr val="dk1"/>
              </a:solidFill>
              <a:latin typeface="Hanken Grotesk Light"/>
              <a:ea typeface="Hanken Grotesk Light"/>
              <a:cs typeface="Hanken Grotesk Light"/>
              <a:sym typeface="Hanken Grotesk Light"/>
            </a:endParaRPr>
          </a:p>
        </p:txBody>
      </p:sp>
      <p:sp>
        <p:nvSpPr>
          <p:cNvPr id="1555" name="Google Shape;1555;p236"/>
          <p:cNvSpPr/>
          <p:nvPr/>
        </p:nvSpPr>
        <p:spPr>
          <a:xfrm>
            <a:off x="2551967" y="1423938"/>
            <a:ext cx="1945500" cy="2295600"/>
          </a:xfrm>
          <a:prstGeom prst="rect">
            <a:avLst/>
          </a:prstGeom>
          <a:solidFill>
            <a:schemeClr val="lt1"/>
          </a:solidFill>
          <a:ln cap="flat" cmpd="sng" w="9525">
            <a:solidFill>
              <a:schemeClr val="accent1"/>
            </a:solidFill>
            <a:prstDash val="solid"/>
            <a:round/>
            <a:headEnd len="sm" w="sm" type="none"/>
            <a:tailEnd len="sm" w="sm" type="none"/>
          </a:ln>
          <a:effectLst>
            <a:outerShdw rotWithShape="0" algn="bl" dir="2580000" dist="47625">
              <a:schemeClr val="accent1"/>
            </a:outerShdw>
          </a:effectLst>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Hanken Grotesk"/>
              <a:ea typeface="Hanken Grotesk"/>
              <a:cs typeface="Hanken Grotesk"/>
              <a:sym typeface="Hanken Grotesk"/>
            </a:endParaRPr>
          </a:p>
        </p:txBody>
      </p:sp>
      <p:sp>
        <p:nvSpPr>
          <p:cNvPr descr="value_1" id="1556" name="Google Shape;1556;p236"/>
          <p:cNvSpPr txBox="1"/>
          <p:nvPr/>
        </p:nvSpPr>
        <p:spPr>
          <a:xfrm>
            <a:off x="2551967" y="1423951"/>
            <a:ext cx="1945500" cy="1403100"/>
          </a:xfrm>
          <a:prstGeom prst="rect">
            <a:avLst/>
          </a:prstGeom>
          <a:noFill/>
          <a:ln>
            <a:noFill/>
          </a:ln>
        </p:spPr>
        <p:txBody>
          <a:bodyPr anchorCtr="0" anchor="b" bIns="91425" lIns="0" spcFirstLastPara="1" rIns="0" wrap="square" tIns="91425">
            <a:noAutofit/>
          </a:bodyPr>
          <a:lstStyle/>
          <a:p>
            <a:pPr indent="0" lvl="0" marL="0" rtl="0" algn="ctr">
              <a:lnSpc>
                <a:spcPct val="100000"/>
              </a:lnSpc>
              <a:spcBef>
                <a:spcPts val="0"/>
              </a:spcBef>
              <a:spcAft>
                <a:spcPts val="1000"/>
              </a:spcAft>
              <a:buNone/>
            </a:pPr>
            <a:r>
              <a:rPr lang="en" sz="3000">
                <a:solidFill>
                  <a:schemeClr val="dk1"/>
                </a:solidFill>
                <a:latin typeface="Hanken Grotesk SemiBold"/>
                <a:ea typeface="Hanken Grotesk SemiBold"/>
                <a:cs typeface="Hanken Grotesk SemiBold"/>
                <a:sym typeface="Hanken Grotesk SemiBold"/>
              </a:rPr>
              <a:t>$2.3 trillion</a:t>
            </a:r>
            <a:endParaRPr sz="3000">
              <a:solidFill>
                <a:schemeClr val="dk1"/>
              </a:solidFill>
              <a:latin typeface="Hanken Grotesk SemiBold"/>
              <a:ea typeface="Hanken Grotesk SemiBold"/>
              <a:cs typeface="Hanken Grotesk SemiBold"/>
              <a:sym typeface="Hanken Grotesk SemiBold"/>
            </a:endParaRPr>
          </a:p>
        </p:txBody>
      </p:sp>
      <p:sp>
        <p:nvSpPr>
          <p:cNvPr descr="label_1" id="1557" name="Google Shape;1557;p236"/>
          <p:cNvSpPr txBox="1"/>
          <p:nvPr/>
        </p:nvSpPr>
        <p:spPr>
          <a:xfrm>
            <a:off x="2551975" y="2971800"/>
            <a:ext cx="1945500" cy="747600"/>
          </a:xfrm>
          <a:prstGeom prst="rect">
            <a:avLst/>
          </a:prstGeom>
          <a:noFill/>
          <a:ln>
            <a:noFill/>
          </a:ln>
        </p:spPr>
        <p:txBody>
          <a:bodyPr anchorCtr="0" anchor="t" bIns="91425" lIns="91425" spcFirstLastPara="1" rIns="91425" wrap="square" tIns="91425">
            <a:noAutofit/>
          </a:bodyPr>
          <a:lstStyle/>
          <a:p>
            <a:pPr indent="0" lvl="0" marL="0" rtl="0" algn="ctr">
              <a:lnSpc>
                <a:spcPct val="105000"/>
              </a:lnSpc>
              <a:spcBef>
                <a:spcPts val="0"/>
              </a:spcBef>
              <a:spcAft>
                <a:spcPts val="1000"/>
              </a:spcAft>
              <a:buNone/>
            </a:pPr>
            <a:r>
              <a:rPr lang="en">
                <a:solidFill>
                  <a:schemeClr val="dk1"/>
                </a:solidFill>
                <a:latin typeface="Hanken Grotesk Light"/>
                <a:ea typeface="Hanken Grotesk Light"/>
                <a:cs typeface="Hanken Grotesk Light"/>
                <a:sym typeface="Hanken Grotesk Light"/>
              </a:rPr>
              <a:t>US market size (2023)</a:t>
            </a:r>
            <a:endParaRPr>
              <a:solidFill>
                <a:schemeClr val="dk1"/>
              </a:solidFill>
              <a:latin typeface="Hanken Grotesk Light"/>
              <a:ea typeface="Hanken Grotesk Light"/>
              <a:cs typeface="Hanken Grotesk Light"/>
              <a:sym typeface="Hanken Grotesk Light"/>
            </a:endParaRPr>
          </a:p>
        </p:txBody>
      </p:sp>
      <p:sp>
        <p:nvSpPr>
          <p:cNvPr id="1558" name="Google Shape;1558;p236"/>
          <p:cNvSpPr/>
          <p:nvPr/>
        </p:nvSpPr>
        <p:spPr>
          <a:xfrm>
            <a:off x="4646633" y="1423938"/>
            <a:ext cx="1945500" cy="2295600"/>
          </a:xfrm>
          <a:prstGeom prst="rect">
            <a:avLst/>
          </a:prstGeom>
          <a:solidFill>
            <a:schemeClr val="lt1"/>
          </a:solidFill>
          <a:ln cap="flat" cmpd="sng" w="9525">
            <a:solidFill>
              <a:schemeClr val="accent1"/>
            </a:solidFill>
            <a:prstDash val="solid"/>
            <a:round/>
            <a:headEnd len="sm" w="sm" type="none"/>
            <a:tailEnd len="sm" w="sm" type="none"/>
          </a:ln>
          <a:effectLst>
            <a:outerShdw rotWithShape="0" algn="bl" dir="2580000" dist="47625">
              <a:schemeClr val="accent1"/>
            </a:outerShdw>
          </a:effectLst>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Hanken Grotesk"/>
              <a:ea typeface="Hanken Grotesk"/>
              <a:cs typeface="Hanken Grotesk"/>
              <a:sym typeface="Hanken Grotesk"/>
            </a:endParaRPr>
          </a:p>
        </p:txBody>
      </p:sp>
      <p:sp>
        <p:nvSpPr>
          <p:cNvPr descr="value_2" id="1559" name="Google Shape;1559;p236"/>
          <p:cNvSpPr txBox="1"/>
          <p:nvPr/>
        </p:nvSpPr>
        <p:spPr>
          <a:xfrm>
            <a:off x="4646633" y="1423951"/>
            <a:ext cx="1945500" cy="1403100"/>
          </a:xfrm>
          <a:prstGeom prst="rect">
            <a:avLst/>
          </a:prstGeom>
          <a:noFill/>
          <a:ln>
            <a:noFill/>
          </a:ln>
        </p:spPr>
        <p:txBody>
          <a:bodyPr anchorCtr="0" anchor="b" bIns="91425" lIns="0" spcFirstLastPara="1" rIns="0" wrap="square" tIns="91425">
            <a:noAutofit/>
          </a:bodyPr>
          <a:lstStyle/>
          <a:p>
            <a:pPr indent="0" lvl="0" marL="0" rtl="0" algn="ctr">
              <a:lnSpc>
                <a:spcPct val="100000"/>
              </a:lnSpc>
              <a:spcBef>
                <a:spcPts val="0"/>
              </a:spcBef>
              <a:spcAft>
                <a:spcPts val="1000"/>
              </a:spcAft>
              <a:buNone/>
            </a:pPr>
            <a:r>
              <a:rPr lang="en" sz="3000">
                <a:solidFill>
                  <a:schemeClr val="dk1"/>
                </a:solidFill>
                <a:latin typeface="Hanken Grotesk SemiBold"/>
                <a:ea typeface="Hanken Grotesk SemiBold"/>
                <a:cs typeface="Hanken Grotesk SemiBold"/>
                <a:sym typeface="Hanken Grotesk SemiBold"/>
              </a:rPr>
              <a:t>$3.5 trillion</a:t>
            </a:r>
            <a:endParaRPr sz="3000">
              <a:solidFill>
                <a:schemeClr val="dk1"/>
              </a:solidFill>
              <a:latin typeface="Hanken Grotesk SemiBold"/>
              <a:ea typeface="Hanken Grotesk SemiBold"/>
              <a:cs typeface="Hanken Grotesk SemiBold"/>
              <a:sym typeface="Hanken Grotesk SemiBold"/>
            </a:endParaRPr>
          </a:p>
        </p:txBody>
      </p:sp>
      <p:sp>
        <p:nvSpPr>
          <p:cNvPr descr="label_2" id="1560" name="Google Shape;1560;p236"/>
          <p:cNvSpPr txBox="1"/>
          <p:nvPr/>
        </p:nvSpPr>
        <p:spPr>
          <a:xfrm>
            <a:off x="4646625" y="2971800"/>
            <a:ext cx="1945500" cy="747600"/>
          </a:xfrm>
          <a:prstGeom prst="rect">
            <a:avLst/>
          </a:prstGeom>
          <a:noFill/>
          <a:ln>
            <a:noFill/>
          </a:ln>
        </p:spPr>
        <p:txBody>
          <a:bodyPr anchorCtr="0" anchor="t" bIns="91425" lIns="91425" spcFirstLastPara="1" rIns="91425" wrap="square" tIns="91425">
            <a:noAutofit/>
          </a:bodyPr>
          <a:lstStyle/>
          <a:p>
            <a:pPr indent="0" lvl="0" marL="0" rtl="0" algn="ctr">
              <a:lnSpc>
                <a:spcPct val="105000"/>
              </a:lnSpc>
              <a:spcBef>
                <a:spcPts val="0"/>
              </a:spcBef>
              <a:spcAft>
                <a:spcPts val="1000"/>
              </a:spcAft>
              <a:buNone/>
            </a:pPr>
            <a:r>
              <a:rPr lang="en">
                <a:solidFill>
                  <a:schemeClr val="dk1"/>
                </a:solidFill>
                <a:latin typeface="Hanken Grotesk Light"/>
                <a:ea typeface="Hanken Grotesk Light"/>
                <a:cs typeface="Hanken Grotesk Light"/>
                <a:sym typeface="Hanken Grotesk Light"/>
              </a:rPr>
              <a:t>US market projection (2027)</a:t>
            </a:r>
            <a:endParaRPr>
              <a:solidFill>
                <a:schemeClr val="dk1"/>
              </a:solidFill>
              <a:latin typeface="Hanken Grotesk Light"/>
              <a:ea typeface="Hanken Grotesk Light"/>
              <a:cs typeface="Hanken Grotesk Light"/>
              <a:sym typeface="Hanken Grotesk Light"/>
            </a:endParaRPr>
          </a:p>
        </p:txBody>
      </p:sp>
      <p:sp>
        <p:nvSpPr>
          <p:cNvPr id="1561" name="Google Shape;1561;p236"/>
          <p:cNvSpPr/>
          <p:nvPr/>
        </p:nvSpPr>
        <p:spPr>
          <a:xfrm>
            <a:off x="6741300" y="1423938"/>
            <a:ext cx="1945500" cy="2295600"/>
          </a:xfrm>
          <a:prstGeom prst="rect">
            <a:avLst/>
          </a:prstGeom>
          <a:solidFill>
            <a:schemeClr val="lt1"/>
          </a:solidFill>
          <a:ln cap="flat" cmpd="sng" w="9525">
            <a:solidFill>
              <a:schemeClr val="accent1"/>
            </a:solidFill>
            <a:prstDash val="solid"/>
            <a:round/>
            <a:headEnd len="sm" w="sm" type="none"/>
            <a:tailEnd len="sm" w="sm" type="none"/>
          </a:ln>
          <a:effectLst>
            <a:outerShdw rotWithShape="0" algn="bl" dir="2580000" dist="47625">
              <a:schemeClr val="accent1"/>
            </a:outerShdw>
          </a:effectLst>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Hanken Grotesk"/>
              <a:ea typeface="Hanken Grotesk"/>
              <a:cs typeface="Hanken Grotesk"/>
              <a:sym typeface="Hanken Grotesk"/>
            </a:endParaRPr>
          </a:p>
        </p:txBody>
      </p:sp>
      <p:sp>
        <p:nvSpPr>
          <p:cNvPr descr="value_3" id="1562" name="Google Shape;1562;p236"/>
          <p:cNvSpPr txBox="1"/>
          <p:nvPr/>
        </p:nvSpPr>
        <p:spPr>
          <a:xfrm>
            <a:off x="6741300" y="1423951"/>
            <a:ext cx="1945500" cy="1403100"/>
          </a:xfrm>
          <a:prstGeom prst="rect">
            <a:avLst/>
          </a:prstGeom>
          <a:noFill/>
          <a:ln>
            <a:noFill/>
          </a:ln>
        </p:spPr>
        <p:txBody>
          <a:bodyPr anchorCtr="0" anchor="b" bIns="91425" lIns="0" spcFirstLastPara="1" rIns="0" wrap="square" tIns="91425">
            <a:noAutofit/>
          </a:bodyPr>
          <a:lstStyle/>
          <a:p>
            <a:pPr indent="0" lvl="0" marL="0" rtl="0" algn="ctr">
              <a:lnSpc>
                <a:spcPct val="75000"/>
              </a:lnSpc>
              <a:spcBef>
                <a:spcPts val="0"/>
              </a:spcBef>
              <a:spcAft>
                <a:spcPts val="1000"/>
              </a:spcAft>
              <a:buNone/>
            </a:pPr>
            <a:r>
              <a:rPr lang="en" sz="3000">
                <a:solidFill>
                  <a:schemeClr val="dk1"/>
                </a:solidFill>
                <a:latin typeface="Hanken Grotesk SemiBold"/>
                <a:ea typeface="Hanken Grotesk SemiBold"/>
                <a:cs typeface="Hanken Grotesk SemiBold"/>
                <a:sym typeface="Hanken Grotesk SemiBold"/>
              </a:rPr>
              <a:t>$9 trillion</a:t>
            </a:r>
            <a:endParaRPr sz="3000">
              <a:solidFill>
                <a:schemeClr val="dk1"/>
              </a:solidFill>
              <a:latin typeface="Hanken Grotesk SemiBold"/>
              <a:ea typeface="Hanken Grotesk SemiBold"/>
              <a:cs typeface="Hanken Grotesk SemiBold"/>
              <a:sym typeface="Hanken Grotesk SemiBold"/>
            </a:endParaRPr>
          </a:p>
        </p:txBody>
      </p:sp>
      <p:sp>
        <p:nvSpPr>
          <p:cNvPr descr="label_3" id="1563" name="Google Shape;1563;p236"/>
          <p:cNvSpPr txBox="1"/>
          <p:nvPr/>
        </p:nvSpPr>
        <p:spPr>
          <a:xfrm>
            <a:off x="6741300" y="2971800"/>
            <a:ext cx="1945500" cy="747600"/>
          </a:xfrm>
          <a:prstGeom prst="rect">
            <a:avLst/>
          </a:prstGeom>
          <a:noFill/>
          <a:ln>
            <a:noFill/>
          </a:ln>
        </p:spPr>
        <p:txBody>
          <a:bodyPr anchorCtr="0" anchor="t" bIns="91425" lIns="91425" spcFirstLastPara="1" rIns="91425" wrap="square" tIns="91425">
            <a:noAutofit/>
          </a:bodyPr>
          <a:lstStyle/>
          <a:p>
            <a:pPr indent="0" lvl="0" marL="0" rtl="0" algn="ctr">
              <a:lnSpc>
                <a:spcPct val="105000"/>
              </a:lnSpc>
              <a:spcBef>
                <a:spcPts val="0"/>
              </a:spcBef>
              <a:spcAft>
                <a:spcPts val="1000"/>
              </a:spcAft>
              <a:buNone/>
            </a:pPr>
            <a:r>
              <a:rPr lang="en">
                <a:solidFill>
                  <a:schemeClr val="dk1"/>
                </a:solidFill>
                <a:latin typeface="Hanken Grotesk Light"/>
                <a:ea typeface="Hanken Grotesk Light"/>
                <a:cs typeface="Hanken Grotesk Light"/>
                <a:sym typeface="Hanken Grotesk Light"/>
              </a:rPr>
              <a:t>APAC market size (2023)</a:t>
            </a:r>
            <a:endParaRPr>
              <a:solidFill>
                <a:schemeClr val="dk1"/>
              </a:solidFill>
              <a:latin typeface="Hanken Grotesk Light"/>
              <a:ea typeface="Hanken Grotesk Light"/>
              <a:cs typeface="Hanken Grotesk Light"/>
              <a:sym typeface="Hanken Grotesk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9" name="Shape 1359"/>
        <p:cNvGrpSpPr/>
        <p:nvPr/>
      </p:nvGrpSpPr>
      <p:grpSpPr>
        <a:xfrm>
          <a:off x="0" y="0"/>
          <a:ext cx="0" cy="0"/>
          <a:chOff x="0" y="0"/>
          <a:chExt cx="0" cy="0"/>
        </a:xfrm>
      </p:grpSpPr>
      <p:sp>
        <p:nvSpPr>
          <p:cNvPr descr="presentation_title" id="1360" name="Google Shape;1360;p219"/>
          <p:cNvSpPr txBox="1"/>
          <p:nvPr>
            <p:ph type="ctrTitle"/>
          </p:nvPr>
        </p:nvSpPr>
        <p:spPr>
          <a:xfrm>
            <a:off x="0" y="115950"/>
            <a:ext cx="9144000" cy="112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to use this deck</a:t>
            </a:r>
            <a:endParaRPr/>
          </a:p>
        </p:txBody>
      </p:sp>
      <p:sp>
        <p:nvSpPr>
          <p:cNvPr descr="date" id="1361" name="Google Shape;1361;p219"/>
          <p:cNvSpPr txBox="1"/>
          <p:nvPr/>
        </p:nvSpPr>
        <p:spPr>
          <a:xfrm>
            <a:off x="1109500" y="1091175"/>
            <a:ext cx="6780300" cy="34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Roboto"/>
                <a:ea typeface="Roboto"/>
                <a:cs typeface="Roboto"/>
                <a:sym typeface="Roboto"/>
              </a:rPr>
              <a:t>The slide deck we've provided is designed for easy integration into your own presentations, with no logos or branding to worry about—just copy and paste directly into your deck. You don't need to credit the B2B E-Commerce Association; it's all yours to use freely. </a:t>
            </a:r>
            <a:endParaRPr sz="1500">
              <a:solidFill>
                <a:schemeClr val="dk2"/>
              </a:solidFill>
              <a:latin typeface="Roboto"/>
              <a:ea typeface="Roboto"/>
              <a:cs typeface="Roboto"/>
              <a:sym typeface="Roboto"/>
            </a:endParaRPr>
          </a:p>
          <a:p>
            <a:pPr indent="0" lvl="0" marL="0" rtl="0" algn="l">
              <a:spcBef>
                <a:spcPts val="0"/>
              </a:spcBef>
              <a:spcAft>
                <a:spcPts val="0"/>
              </a:spcAft>
              <a:buNone/>
            </a:pPr>
            <a:r>
              <a:t/>
            </a:r>
            <a:endParaRPr sz="1500">
              <a:solidFill>
                <a:schemeClr val="dk2"/>
              </a:solidFill>
              <a:latin typeface="Roboto"/>
              <a:ea typeface="Roboto"/>
              <a:cs typeface="Roboto"/>
              <a:sym typeface="Roboto"/>
            </a:endParaRPr>
          </a:p>
          <a:p>
            <a:pPr indent="0" lvl="0" marL="0" rtl="0" algn="l">
              <a:spcBef>
                <a:spcPts val="0"/>
              </a:spcBef>
              <a:spcAft>
                <a:spcPts val="0"/>
              </a:spcAft>
              <a:buNone/>
            </a:pPr>
            <a:r>
              <a:rPr lang="en" sz="1500">
                <a:solidFill>
                  <a:schemeClr val="dk2"/>
                </a:solidFill>
                <a:latin typeface="Roboto"/>
                <a:ea typeface="Roboto"/>
                <a:cs typeface="Roboto"/>
                <a:sym typeface="Roboto"/>
              </a:rPr>
              <a:t>Most slides already include citations either within the text or in the notes section, ensuring that you have the necessary references at your fingertips. </a:t>
            </a:r>
            <a:br>
              <a:rPr lang="en" sz="1500">
                <a:solidFill>
                  <a:schemeClr val="dk2"/>
                </a:solidFill>
                <a:latin typeface="Roboto"/>
                <a:ea typeface="Roboto"/>
                <a:cs typeface="Roboto"/>
                <a:sym typeface="Roboto"/>
              </a:rPr>
            </a:br>
            <a:br>
              <a:rPr lang="en" sz="1500">
                <a:solidFill>
                  <a:schemeClr val="dk2"/>
                </a:solidFill>
                <a:latin typeface="Roboto"/>
                <a:ea typeface="Roboto"/>
                <a:cs typeface="Roboto"/>
                <a:sym typeface="Roboto"/>
              </a:rPr>
            </a:br>
            <a:r>
              <a:rPr lang="en" sz="1500">
                <a:solidFill>
                  <a:schemeClr val="dk2"/>
                </a:solidFill>
                <a:latin typeface="Roboto"/>
                <a:ea typeface="Roboto"/>
                <a:cs typeface="Roboto"/>
                <a:sym typeface="Roboto"/>
              </a:rPr>
              <a:t>We hope this resource proves valuable for your needs, and we'd love to hear your feedback on what additional content or information would be helpful.</a:t>
            </a:r>
            <a:endParaRPr sz="1500">
              <a:solidFill>
                <a:schemeClr val="dk2"/>
              </a:solidFill>
              <a:latin typeface="Roboto"/>
              <a:ea typeface="Roboto"/>
              <a:cs typeface="Roboto"/>
              <a:sym typeface="Roboto"/>
            </a:endParaRPr>
          </a:p>
          <a:p>
            <a:pPr indent="0" lvl="0" marL="0" rtl="0" algn="l">
              <a:spcBef>
                <a:spcPts val="0"/>
              </a:spcBef>
              <a:spcAft>
                <a:spcPts val="0"/>
              </a:spcAft>
              <a:buNone/>
            </a:pPr>
            <a:r>
              <a:t/>
            </a:r>
            <a:endParaRPr sz="1500">
              <a:solidFill>
                <a:schemeClr val="dk2"/>
              </a:solidFill>
              <a:latin typeface="Roboto"/>
              <a:ea typeface="Roboto"/>
              <a:cs typeface="Roboto"/>
              <a:sym typeface="Roboto"/>
            </a:endParaRPr>
          </a:p>
          <a:p>
            <a:pPr indent="0" lvl="0" marL="0" rtl="0" algn="l">
              <a:spcBef>
                <a:spcPts val="0"/>
              </a:spcBef>
              <a:spcAft>
                <a:spcPts val="0"/>
              </a:spcAft>
              <a:buNone/>
            </a:pPr>
            <a:r>
              <a:rPr lang="en" sz="1500">
                <a:solidFill>
                  <a:schemeClr val="dk2"/>
                </a:solidFill>
                <a:latin typeface="Roboto"/>
                <a:ea typeface="Roboto"/>
                <a:cs typeface="Roboto"/>
                <a:sym typeface="Roboto"/>
              </a:rPr>
              <a:t>Justin</a:t>
            </a:r>
            <a:endParaRPr sz="1500">
              <a:solidFill>
                <a:schemeClr val="dk2"/>
              </a:solidFill>
              <a:latin typeface="Roboto"/>
              <a:ea typeface="Roboto"/>
              <a:cs typeface="Roboto"/>
              <a:sym typeface="Roboto"/>
            </a:endParaRPr>
          </a:p>
        </p:txBody>
      </p:sp>
      <p:pic>
        <p:nvPicPr>
          <p:cNvPr id="1362" name="Google Shape;1362;p219"/>
          <p:cNvPicPr preferRelativeResize="0"/>
          <p:nvPr/>
        </p:nvPicPr>
        <p:blipFill>
          <a:blip r:embed="rId3">
            <a:alphaModFix/>
          </a:blip>
          <a:stretch>
            <a:fillRect/>
          </a:stretch>
        </p:blipFill>
        <p:spPr>
          <a:xfrm>
            <a:off x="1179750" y="4160149"/>
            <a:ext cx="1968952" cy="805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descr="detail_2" id="1568" name="Google Shape;1568;p237"/>
          <p:cNvSpPr txBox="1"/>
          <p:nvPr>
            <p:ph idx="2" type="body"/>
          </p:nvPr>
        </p:nvSpPr>
        <p:spPr>
          <a:xfrm>
            <a:off x="2058975" y="3028336"/>
            <a:ext cx="5709600" cy="7128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1000"/>
              </a:spcAft>
              <a:buNone/>
            </a:pPr>
            <a:r>
              <a:rPr lang="en" sz="1100"/>
              <a:t>Self-service portals are preferred by 67% of buyers, providing them with autonomy and control in their purchasing journey.</a:t>
            </a:r>
            <a:endParaRPr sz="1100"/>
          </a:p>
        </p:txBody>
      </p:sp>
      <p:sp>
        <p:nvSpPr>
          <p:cNvPr descr="detail_1" id="1569" name="Google Shape;1569;p237"/>
          <p:cNvSpPr txBox="1"/>
          <p:nvPr>
            <p:ph idx="1" type="body"/>
          </p:nvPr>
        </p:nvSpPr>
        <p:spPr>
          <a:xfrm>
            <a:off x="2058975" y="2145713"/>
            <a:ext cx="5709600" cy="7128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1000"/>
              </a:spcAft>
              <a:buNone/>
            </a:pPr>
            <a:r>
              <a:rPr lang="en" sz="1100"/>
              <a:t>Mobile commerce is increasingly prevalent, with 50% of B2B research conducted on mobile devices, facilitating on-the-go decision-making.</a:t>
            </a:r>
            <a:endParaRPr sz="1100"/>
          </a:p>
        </p:txBody>
      </p:sp>
      <p:sp>
        <p:nvSpPr>
          <p:cNvPr descr="detail_0" id="1570" name="Google Shape;1570;p237"/>
          <p:cNvSpPr txBox="1"/>
          <p:nvPr>
            <p:ph idx="3" type="body"/>
          </p:nvPr>
        </p:nvSpPr>
        <p:spPr>
          <a:xfrm>
            <a:off x="2058975" y="1263100"/>
            <a:ext cx="5709600" cy="7128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1000"/>
              </a:spcAft>
              <a:buSzPts val="1018"/>
              <a:buNone/>
            </a:pPr>
            <a:r>
              <a:rPr lang="en" sz="1100"/>
              <a:t>Adoption of AI is transforming B2B interactions, enhancing personalization and efficiency in sales processes.</a:t>
            </a:r>
            <a:endParaRPr sz="1100"/>
          </a:p>
        </p:txBody>
      </p:sp>
      <p:sp>
        <p:nvSpPr>
          <p:cNvPr descr="title" id="1571" name="Google Shape;1571;p2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Digital Transformation Trends in B2B</a:t>
            </a:r>
            <a:endParaRPr sz="2520"/>
          </a:p>
        </p:txBody>
      </p:sp>
      <p:sp>
        <p:nvSpPr>
          <p:cNvPr descr="detail_3" id="1572" name="Google Shape;1572;p237"/>
          <p:cNvSpPr txBox="1"/>
          <p:nvPr>
            <p:ph idx="2" type="body"/>
          </p:nvPr>
        </p:nvSpPr>
        <p:spPr>
          <a:xfrm>
            <a:off x="2058975" y="3910950"/>
            <a:ext cx="5709600" cy="7128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1000"/>
              </a:spcAft>
              <a:buNone/>
            </a:pPr>
            <a:r>
              <a:rPr lang="en" sz="1100"/>
              <a:t>B2B marketplaces are expanding, offering diverse options for buyers and streamlining the purchasing process for businesses.</a:t>
            </a:r>
            <a:endParaRPr sz="1100"/>
          </a:p>
        </p:txBody>
      </p:sp>
      <p:sp>
        <p:nvSpPr>
          <p:cNvPr id="1573" name="Google Shape;1573;p237"/>
          <p:cNvSpPr/>
          <p:nvPr/>
        </p:nvSpPr>
        <p:spPr>
          <a:xfrm>
            <a:off x="1596775" y="1548988"/>
            <a:ext cx="141000" cy="141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74" name="Google Shape;1574;p237"/>
          <p:cNvSpPr/>
          <p:nvPr/>
        </p:nvSpPr>
        <p:spPr>
          <a:xfrm>
            <a:off x="1596775" y="2431600"/>
            <a:ext cx="141000" cy="1410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75" name="Google Shape;1575;p237"/>
          <p:cNvSpPr/>
          <p:nvPr/>
        </p:nvSpPr>
        <p:spPr>
          <a:xfrm>
            <a:off x="1596775" y="3314200"/>
            <a:ext cx="141000" cy="1410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76" name="Google Shape;1576;p237"/>
          <p:cNvSpPr/>
          <p:nvPr/>
        </p:nvSpPr>
        <p:spPr>
          <a:xfrm>
            <a:off x="1596775" y="4196800"/>
            <a:ext cx="141000" cy="141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577" name="Google Shape;1577;p237"/>
          <p:cNvPicPr preferRelativeResize="0"/>
          <p:nvPr/>
        </p:nvPicPr>
        <p:blipFill>
          <a:blip r:embed="rId3">
            <a:alphaModFix/>
          </a:blip>
          <a:stretch>
            <a:fillRect/>
          </a:stretch>
        </p:blipFill>
        <p:spPr>
          <a:xfrm>
            <a:off x="782400" y="1447577"/>
            <a:ext cx="297175" cy="297175"/>
          </a:xfrm>
          <a:prstGeom prst="rect">
            <a:avLst/>
          </a:prstGeom>
          <a:noFill/>
          <a:ln>
            <a:noFill/>
          </a:ln>
        </p:spPr>
      </p:pic>
      <p:pic>
        <p:nvPicPr>
          <p:cNvPr id="1578" name="Google Shape;1578;p237"/>
          <p:cNvPicPr preferRelativeResize="0"/>
          <p:nvPr/>
        </p:nvPicPr>
        <p:blipFill>
          <a:blip r:embed="rId4">
            <a:alphaModFix/>
          </a:blip>
          <a:stretch>
            <a:fillRect/>
          </a:stretch>
        </p:blipFill>
        <p:spPr>
          <a:xfrm>
            <a:off x="782400" y="2330215"/>
            <a:ext cx="297175" cy="297175"/>
          </a:xfrm>
          <a:prstGeom prst="rect">
            <a:avLst/>
          </a:prstGeom>
          <a:noFill/>
          <a:ln>
            <a:noFill/>
          </a:ln>
        </p:spPr>
      </p:pic>
      <p:pic>
        <p:nvPicPr>
          <p:cNvPr id="1579" name="Google Shape;1579;p237"/>
          <p:cNvPicPr preferRelativeResize="0"/>
          <p:nvPr/>
        </p:nvPicPr>
        <p:blipFill>
          <a:blip r:embed="rId5">
            <a:alphaModFix/>
          </a:blip>
          <a:stretch>
            <a:fillRect/>
          </a:stretch>
        </p:blipFill>
        <p:spPr>
          <a:xfrm>
            <a:off x="782400" y="3212865"/>
            <a:ext cx="297175" cy="297175"/>
          </a:xfrm>
          <a:prstGeom prst="rect">
            <a:avLst/>
          </a:prstGeom>
          <a:noFill/>
          <a:ln>
            <a:noFill/>
          </a:ln>
        </p:spPr>
      </p:pic>
      <p:pic>
        <p:nvPicPr>
          <p:cNvPr id="1580" name="Google Shape;1580;p237"/>
          <p:cNvPicPr preferRelativeResize="0"/>
          <p:nvPr/>
        </p:nvPicPr>
        <p:blipFill>
          <a:blip r:embed="rId6">
            <a:alphaModFix/>
          </a:blip>
          <a:stretch>
            <a:fillRect/>
          </a:stretch>
        </p:blipFill>
        <p:spPr>
          <a:xfrm>
            <a:off x="782400" y="4095515"/>
            <a:ext cx="297175" cy="297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descr="detail_0" id="1585" name="Google Shape;1585;p238"/>
          <p:cNvSpPr txBox="1"/>
          <p:nvPr>
            <p:ph idx="1" type="body"/>
          </p:nvPr>
        </p:nvSpPr>
        <p:spPr>
          <a:xfrm>
            <a:off x="457200" y="2355425"/>
            <a:ext cx="1942500" cy="2338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 sz="1000">
                <a:latin typeface="Hanken Grotesk"/>
                <a:ea typeface="Hanken Grotesk"/>
                <a:cs typeface="Hanken Grotesk"/>
                <a:sym typeface="Hanken Grotesk"/>
              </a:rPr>
              <a:t>45% of companies identify data security as a significant barrier to digital success, as protecting sensitive information is paramount in B2B transactions.</a:t>
            </a:r>
            <a:endParaRPr sz="1000">
              <a:latin typeface="Hanken Grotesk"/>
              <a:ea typeface="Hanken Grotesk"/>
              <a:cs typeface="Hanken Grotesk"/>
              <a:sym typeface="Hanken Grotesk"/>
            </a:endParaRPr>
          </a:p>
        </p:txBody>
      </p:sp>
      <p:sp>
        <p:nvSpPr>
          <p:cNvPr descr="detail_1" id="1586" name="Google Shape;1586;p238"/>
          <p:cNvSpPr txBox="1"/>
          <p:nvPr>
            <p:ph idx="3" type="body"/>
          </p:nvPr>
        </p:nvSpPr>
        <p:spPr>
          <a:xfrm>
            <a:off x="2552933" y="2355425"/>
            <a:ext cx="1942500" cy="2338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 sz="1000">
                <a:latin typeface="Hanken Grotesk"/>
                <a:ea typeface="Hanken Grotesk"/>
                <a:cs typeface="Hanken Grotesk"/>
                <a:sym typeface="Hanken Grotesk"/>
              </a:rPr>
              <a:t>40% of businesses face challenges with the complexity of integrating new digital solutions into existing systems, which can hinder operational efficiency.</a:t>
            </a:r>
            <a:endParaRPr sz="1000">
              <a:latin typeface="Hanken Grotesk"/>
              <a:ea typeface="Hanken Grotesk"/>
              <a:cs typeface="Hanken Grotesk"/>
              <a:sym typeface="Hanken Grotesk"/>
            </a:endParaRPr>
          </a:p>
        </p:txBody>
      </p:sp>
      <p:sp>
        <p:nvSpPr>
          <p:cNvPr descr="detail_2" id="1587" name="Google Shape;1587;p238"/>
          <p:cNvSpPr txBox="1"/>
          <p:nvPr>
            <p:ph idx="5" type="body"/>
          </p:nvPr>
        </p:nvSpPr>
        <p:spPr>
          <a:xfrm>
            <a:off x="4648665" y="2355425"/>
            <a:ext cx="1942500" cy="2338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 sz="1000">
                <a:latin typeface="Hanken Grotesk"/>
                <a:ea typeface="Hanken Grotesk"/>
                <a:cs typeface="Hanken Grotesk"/>
                <a:sym typeface="Hanken Grotesk"/>
              </a:rPr>
              <a:t>48% of organizations report talent shortages as a major hurdle, making it difficult to find skilled personnel to drive digital transformation efforts.</a:t>
            </a:r>
            <a:endParaRPr sz="1000">
              <a:latin typeface="Hanken Grotesk"/>
              <a:ea typeface="Hanken Grotesk"/>
              <a:cs typeface="Hanken Grotesk"/>
              <a:sym typeface="Hanken Grotesk"/>
            </a:endParaRPr>
          </a:p>
        </p:txBody>
      </p:sp>
      <p:sp>
        <p:nvSpPr>
          <p:cNvPr descr="header_0" id="1588" name="Google Shape;1588;p238"/>
          <p:cNvSpPr txBox="1"/>
          <p:nvPr>
            <p:ph idx="2" type="subTitle"/>
          </p:nvPr>
        </p:nvSpPr>
        <p:spPr>
          <a:xfrm>
            <a:off x="457150" y="1836425"/>
            <a:ext cx="1942500" cy="5190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None/>
            </a:pPr>
            <a:r>
              <a:rPr lang="en" sz="1400"/>
              <a:t>Data Security</a:t>
            </a:r>
            <a:endParaRPr sz="1400"/>
          </a:p>
        </p:txBody>
      </p:sp>
      <p:sp>
        <p:nvSpPr>
          <p:cNvPr descr="header_1" id="1589" name="Google Shape;1589;p238"/>
          <p:cNvSpPr txBox="1"/>
          <p:nvPr>
            <p:ph idx="4" type="subTitle"/>
          </p:nvPr>
        </p:nvSpPr>
        <p:spPr>
          <a:xfrm>
            <a:off x="2552882" y="1836425"/>
            <a:ext cx="1942500" cy="5190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Clr>
                <a:schemeClr val="dk1"/>
              </a:buClr>
              <a:buSzPts val="1100"/>
              <a:buFont typeface="Arial"/>
              <a:buNone/>
            </a:pPr>
            <a:r>
              <a:rPr lang="en" sz="1400"/>
              <a:t>Integration Complexity</a:t>
            </a:r>
            <a:endParaRPr sz="1400"/>
          </a:p>
        </p:txBody>
      </p:sp>
      <p:sp>
        <p:nvSpPr>
          <p:cNvPr descr="header_2" id="1590" name="Google Shape;1590;p238"/>
          <p:cNvSpPr txBox="1"/>
          <p:nvPr>
            <p:ph idx="6" type="subTitle"/>
          </p:nvPr>
        </p:nvSpPr>
        <p:spPr>
          <a:xfrm>
            <a:off x="4648615" y="1836425"/>
            <a:ext cx="1942500" cy="5190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None/>
            </a:pPr>
            <a:r>
              <a:rPr lang="en" sz="1400"/>
              <a:t>Talent Shortages</a:t>
            </a:r>
            <a:endParaRPr sz="1400"/>
          </a:p>
        </p:txBody>
      </p:sp>
      <p:sp>
        <p:nvSpPr>
          <p:cNvPr descr="detail_3" id="1591" name="Google Shape;1591;p238"/>
          <p:cNvSpPr txBox="1"/>
          <p:nvPr>
            <p:ph idx="7" type="body"/>
          </p:nvPr>
        </p:nvSpPr>
        <p:spPr>
          <a:xfrm>
            <a:off x="6744400" y="2355425"/>
            <a:ext cx="1942500" cy="2338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 sz="1000">
                <a:latin typeface="Hanken Grotesk"/>
                <a:ea typeface="Hanken Grotesk"/>
                <a:cs typeface="Hanken Grotesk"/>
                <a:sym typeface="Hanken Grotesk"/>
              </a:rPr>
              <a:t>55% cite the high costs of digital transformation as a barrier, impacting investment in necessary technologies and resources for B2B eCommerce.</a:t>
            </a:r>
            <a:endParaRPr sz="1000">
              <a:latin typeface="Hanken Grotesk"/>
              <a:ea typeface="Hanken Grotesk"/>
              <a:cs typeface="Hanken Grotesk"/>
              <a:sym typeface="Hanken Grotesk"/>
            </a:endParaRPr>
          </a:p>
        </p:txBody>
      </p:sp>
      <p:sp>
        <p:nvSpPr>
          <p:cNvPr descr="header_3" id="1592" name="Google Shape;1592;p238"/>
          <p:cNvSpPr txBox="1"/>
          <p:nvPr>
            <p:ph idx="8" type="subTitle"/>
          </p:nvPr>
        </p:nvSpPr>
        <p:spPr>
          <a:xfrm>
            <a:off x="6744350" y="1836425"/>
            <a:ext cx="1942500" cy="519000"/>
          </a:xfrm>
          <a:prstGeom prst="rect">
            <a:avLst/>
          </a:prstGeom>
        </p:spPr>
        <p:txBody>
          <a:bodyPr anchorCtr="0" anchor="t" bIns="91425" lIns="91425" spcFirstLastPara="1" rIns="91425" wrap="square" tIns="0">
            <a:noAutofit/>
          </a:bodyPr>
          <a:lstStyle/>
          <a:p>
            <a:pPr indent="0" lvl="0" marL="0" marR="0" rtl="0" algn="l">
              <a:lnSpc>
                <a:spcPct val="100000"/>
              </a:lnSpc>
              <a:spcBef>
                <a:spcPts val="0"/>
              </a:spcBef>
              <a:spcAft>
                <a:spcPts val="1000"/>
              </a:spcAft>
              <a:buNone/>
            </a:pPr>
            <a:r>
              <a:rPr lang="en" sz="1400"/>
              <a:t>High Costs</a:t>
            </a:r>
            <a:endParaRPr sz="1400"/>
          </a:p>
        </p:txBody>
      </p:sp>
      <p:sp>
        <p:nvSpPr>
          <p:cNvPr descr="title" id="1593" name="Google Shape;1593;p2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Challenges in B2B eCommerce</a:t>
            </a:r>
            <a:endParaRPr sz="2520"/>
          </a:p>
        </p:txBody>
      </p:sp>
      <p:pic>
        <p:nvPicPr>
          <p:cNvPr id="1594" name="Google Shape;1594;p238"/>
          <p:cNvPicPr preferRelativeResize="0"/>
          <p:nvPr/>
        </p:nvPicPr>
        <p:blipFill>
          <a:blip r:embed="rId3">
            <a:alphaModFix/>
          </a:blip>
          <a:stretch>
            <a:fillRect/>
          </a:stretch>
        </p:blipFill>
        <p:spPr>
          <a:xfrm>
            <a:off x="570425" y="1367600"/>
            <a:ext cx="301752" cy="301752"/>
          </a:xfrm>
          <a:prstGeom prst="rect">
            <a:avLst/>
          </a:prstGeom>
          <a:noFill/>
          <a:ln>
            <a:noFill/>
          </a:ln>
        </p:spPr>
      </p:pic>
      <p:pic>
        <p:nvPicPr>
          <p:cNvPr id="1595" name="Google Shape;1595;p238"/>
          <p:cNvPicPr preferRelativeResize="0"/>
          <p:nvPr/>
        </p:nvPicPr>
        <p:blipFill>
          <a:blip r:embed="rId4">
            <a:alphaModFix/>
          </a:blip>
          <a:stretch>
            <a:fillRect/>
          </a:stretch>
        </p:blipFill>
        <p:spPr>
          <a:xfrm>
            <a:off x="2655492" y="1367600"/>
            <a:ext cx="301752" cy="301752"/>
          </a:xfrm>
          <a:prstGeom prst="rect">
            <a:avLst/>
          </a:prstGeom>
          <a:noFill/>
          <a:ln>
            <a:noFill/>
          </a:ln>
        </p:spPr>
      </p:pic>
      <p:pic>
        <p:nvPicPr>
          <p:cNvPr id="1596" name="Google Shape;1596;p238"/>
          <p:cNvPicPr preferRelativeResize="0"/>
          <p:nvPr/>
        </p:nvPicPr>
        <p:blipFill>
          <a:blip r:embed="rId5">
            <a:alphaModFix/>
          </a:blip>
          <a:stretch>
            <a:fillRect/>
          </a:stretch>
        </p:blipFill>
        <p:spPr>
          <a:xfrm>
            <a:off x="4740558" y="1367600"/>
            <a:ext cx="301752" cy="301752"/>
          </a:xfrm>
          <a:prstGeom prst="rect">
            <a:avLst/>
          </a:prstGeom>
          <a:noFill/>
          <a:ln>
            <a:noFill/>
          </a:ln>
        </p:spPr>
      </p:pic>
      <p:pic>
        <p:nvPicPr>
          <p:cNvPr id="1597" name="Google Shape;1597;p238"/>
          <p:cNvPicPr preferRelativeResize="0"/>
          <p:nvPr/>
        </p:nvPicPr>
        <p:blipFill>
          <a:blip r:embed="rId6">
            <a:alphaModFix/>
          </a:blip>
          <a:stretch>
            <a:fillRect/>
          </a:stretch>
        </p:blipFill>
        <p:spPr>
          <a:xfrm>
            <a:off x="6825625" y="1367600"/>
            <a:ext cx="301752" cy="3017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descr="title" id="1602" name="Google Shape;1602;p2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1000"/>
              <a:buNone/>
            </a:pPr>
            <a:r>
              <a:rPr lang="en" sz="2500">
                <a:latin typeface="Open Sans"/>
                <a:ea typeface="Open Sans"/>
                <a:cs typeface="Open Sans"/>
                <a:sym typeface="Open Sans"/>
              </a:rPr>
              <a:t>Growth in Cross-Border B2B eCommerce</a:t>
            </a:r>
            <a:endParaRPr sz="2500">
              <a:latin typeface="Open Sans"/>
              <a:ea typeface="Open Sans"/>
              <a:cs typeface="Open Sans"/>
              <a:sym typeface="Open Sans"/>
            </a:endParaRPr>
          </a:p>
        </p:txBody>
      </p:sp>
      <p:sp>
        <p:nvSpPr>
          <p:cNvPr descr="detail_0" id="1603" name="Google Shape;1603;p239"/>
          <p:cNvSpPr txBox="1"/>
          <p:nvPr/>
        </p:nvSpPr>
        <p:spPr>
          <a:xfrm>
            <a:off x="1374150" y="1474400"/>
            <a:ext cx="6395700" cy="3219000"/>
          </a:xfrm>
          <a:prstGeom prst="rect">
            <a:avLst/>
          </a:prstGeom>
          <a:noFill/>
          <a:ln>
            <a:noFill/>
          </a:ln>
        </p:spPr>
        <p:txBody>
          <a:bodyPr anchorCtr="0" anchor="t" bIns="91425" lIns="91425" spcFirstLastPara="1" rIns="91425" wrap="square" tIns="91425">
            <a:noAutofit/>
          </a:bodyPr>
          <a:lstStyle/>
          <a:p>
            <a:pPr indent="0" lvl="0" marL="12700" rtl="0" algn="ctr">
              <a:lnSpc>
                <a:spcPct val="150000"/>
              </a:lnSpc>
              <a:spcBef>
                <a:spcPts val="1200"/>
              </a:spcBef>
              <a:spcAft>
                <a:spcPts val="0"/>
              </a:spcAft>
              <a:buNone/>
            </a:pPr>
            <a:r>
              <a:rPr lang="en" sz="1700">
                <a:solidFill>
                  <a:schemeClr val="accent1"/>
                </a:solidFill>
                <a:latin typeface="Open Sans"/>
                <a:ea typeface="Open Sans"/>
                <a:cs typeface="Open Sans"/>
                <a:sym typeface="Open Sans"/>
              </a:rPr>
              <a:t>Cross-border B2B eCommerce transactions are expected to grow by 18% annually through 2027. This growth reflects the increasing globalization of trade and the rising demand for international suppliers and buyers in the B2B sector. Source: Statista.</a:t>
            </a:r>
            <a:endParaRPr sz="1700">
              <a:solidFill>
                <a:schemeClr val="accent1"/>
              </a:solidFill>
              <a:latin typeface="Open Sans"/>
              <a:ea typeface="Open Sans"/>
              <a:cs typeface="Open Sans"/>
              <a:sym typeface="Open Sans"/>
            </a:endParaRPr>
          </a:p>
        </p:txBody>
      </p:sp>
      <p:sp>
        <p:nvSpPr>
          <p:cNvPr id="1604" name="Google Shape;1604;p239"/>
          <p:cNvSpPr/>
          <p:nvPr/>
        </p:nvSpPr>
        <p:spPr>
          <a:xfrm>
            <a:off x="4343400" y="1170900"/>
            <a:ext cx="457200" cy="54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Hanken Grotesk"/>
              <a:ea typeface="Hanken Grotesk"/>
              <a:cs typeface="Hanken Grotesk"/>
              <a:sym typeface="Hanken Grotes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descr="title" id="1609" name="Google Shape;1609;p240"/>
          <p:cNvSpPr txBox="1"/>
          <p:nvPr>
            <p:ph type="title"/>
          </p:nvPr>
        </p:nvSpPr>
        <p:spPr>
          <a:xfrm>
            <a:off x="457200" y="445025"/>
            <a:ext cx="2740800" cy="23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Open Sans"/>
                <a:ea typeface="Open Sans"/>
                <a:cs typeface="Open Sans"/>
                <a:sym typeface="Open Sans"/>
              </a:rPr>
              <a:t>AI-Powered Chatbots</a:t>
            </a:r>
            <a:endParaRPr sz="2500">
              <a:latin typeface="Open Sans"/>
              <a:ea typeface="Open Sans"/>
              <a:cs typeface="Open Sans"/>
              <a:sym typeface="Open Sans"/>
            </a:endParaRPr>
          </a:p>
        </p:txBody>
      </p:sp>
      <p:sp>
        <p:nvSpPr>
          <p:cNvPr descr="detail_0" id="1610" name="Google Shape;1610;p240"/>
          <p:cNvSpPr txBox="1"/>
          <p:nvPr/>
        </p:nvSpPr>
        <p:spPr>
          <a:xfrm>
            <a:off x="4104775" y="445025"/>
            <a:ext cx="4464900" cy="42414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0"/>
              </a:spcAft>
              <a:buNone/>
            </a:pPr>
            <a:r>
              <a:rPr lang="en" sz="1600">
                <a:solidFill>
                  <a:schemeClr val="dk1"/>
                </a:solidFill>
                <a:latin typeface="Open Sans"/>
                <a:ea typeface="Open Sans"/>
                <a:cs typeface="Open Sans"/>
                <a:sym typeface="Open Sans"/>
              </a:rPr>
              <a:t>58% of B2B companies are using AI-powered chatbots to handle customer inquiries and improve service efficiency. These chatbots automate responses, provide instant support, and enhance overall customer experience, allowing businesses to manage a higher volume of inquiries without the need for proportional increases in staff.</a:t>
            </a:r>
            <a:endParaRPr sz="1600">
              <a:solidFill>
                <a:schemeClr val="dk1"/>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descr="title" id="1615" name="Google Shape;1615;p2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1000"/>
              <a:buNone/>
            </a:pPr>
            <a:r>
              <a:rPr lang="en" sz="2500">
                <a:latin typeface="Open Sans"/>
                <a:ea typeface="Open Sans"/>
                <a:cs typeface="Open Sans"/>
                <a:sym typeface="Open Sans"/>
              </a:rPr>
              <a:t>Customization of B2B Products</a:t>
            </a:r>
            <a:endParaRPr sz="2500">
              <a:latin typeface="Open Sans"/>
              <a:ea typeface="Open Sans"/>
              <a:cs typeface="Open Sans"/>
              <a:sym typeface="Open Sans"/>
            </a:endParaRPr>
          </a:p>
        </p:txBody>
      </p:sp>
      <p:sp>
        <p:nvSpPr>
          <p:cNvPr descr="detail_0" id="1616" name="Google Shape;1616;p241"/>
          <p:cNvSpPr txBox="1"/>
          <p:nvPr/>
        </p:nvSpPr>
        <p:spPr>
          <a:xfrm>
            <a:off x="457200" y="1263725"/>
            <a:ext cx="6395700" cy="3429600"/>
          </a:xfrm>
          <a:prstGeom prst="rect">
            <a:avLst/>
          </a:prstGeom>
          <a:noFill/>
          <a:ln>
            <a:noFill/>
          </a:ln>
        </p:spPr>
        <p:txBody>
          <a:bodyPr anchorCtr="0" anchor="b" bIns="91425" lIns="91425" spcFirstLastPara="1" rIns="91425" wrap="square" tIns="91425">
            <a:noAutofit/>
          </a:bodyPr>
          <a:lstStyle/>
          <a:p>
            <a:pPr indent="0" lvl="0" marL="12700" rtl="0" algn="l">
              <a:lnSpc>
                <a:spcPct val="150000"/>
              </a:lnSpc>
              <a:spcBef>
                <a:spcPts val="1200"/>
              </a:spcBef>
              <a:spcAft>
                <a:spcPts val="0"/>
              </a:spcAft>
              <a:buNone/>
            </a:pPr>
            <a:r>
              <a:rPr lang="en" sz="1600">
                <a:solidFill>
                  <a:schemeClr val="dk1"/>
                </a:solidFill>
                <a:latin typeface="Open Sans"/>
                <a:ea typeface="Open Sans"/>
                <a:cs typeface="Open Sans"/>
                <a:sym typeface="Open Sans"/>
              </a:rPr>
              <a:t>64% of B2B buyers expect their suppliers to provide tailored products and services, highlighting the growing demand for customization in B2B eCommerce. This expectation reflects the shift towards more personalized solutions that cater to specific business needs, enhancing customer satisfaction and loyalty. As such, suppliers that can offer customization are likely to gain a competitive advantage in the marketplace.</a:t>
            </a:r>
            <a:endParaRPr sz="16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sp>
        <p:nvSpPr>
          <p:cNvPr descr="title" id="1621" name="Google Shape;1621;p242"/>
          <p:cNvSpPr txBox="1"/>
          <p:nvPr>
            <p:ph type="title"/>
          </p:nvPr>
        </p:nvSpPr>
        <p:spPr>
          <a:xfrm>
            <a:off x="457200" y="445025"/>
            <a:ext cx="2740800" cy="23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Open Sans"/>
                <a:ea typeface="Open Sans"/>
                <a:cs typeface="Open Sans"/>
                <a:sym typeface="Open Sans"/>
              </a:rPr>
              <a:t>Real-Time Inventory Visibility</a:t>
            </a:r>
            <a:endParaRPr sz="2500">
              <a:latin typeface="Open Sans"/>
              <a:ea typeface="Open Sans"/>
              <a:cs typeface="Open Sans"/>
              <a:sym typeface="Open Sans"/>
            </a:endParaRPr>
          </a:p>
        </p:txBody>
      </p:sp>
      <p:sp>
        <p:nvSpPr>
          <p:cNvPr descr="detail_0" id="1622" name="Google Shape;1622;p242"/>
          <p:cNvSpPr txBox="1"/>
          <p:nvPr/>
        </p:nvSpPr>
        <p:spPr>
          <a:xfrm>
            <a:off x="4104775" y="445025"/>
            <a:ext cx="4464900" cy="42414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0"/>
              </a:spcAft>
              <a:buNone/>
            </a:pPr>
            <a:r>
              <a:rPr lang="en" sz="1600">
                <a:solidFill>
                  <a:schemeClr val="dk1"/>
                </a:solidFill>
                <a:latin typeface="Open Sans"/>
                <a:ea typeface="Open Sans"/>
                <a:cs typeface="Open Sans"/>
                <a:sym typeface="Open Sans"/>
              </a:rPr>
              <a:t>Real-time inventory visibility is crucial for B2B buyers when making purchasing decisions. A significant 73% of B2B buyers expect real-time inventory visibility to inform their choices, as it allows them to ensure product availability and streamline their purchasing process. This transparency helps mitigate potential disruptions and enhances overall customer satisfaction. Source: Gartner.</a:t>
            </a:r>
            <a:endParaRPr sz="1600">
              <a:solidFill>
                <a:schemeClr val="dk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descr="title" id="1627" name="Google Shape;1627;p2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1000"/>
              <a:buNone/>
            </a:pPr>
            <a:r>
              <a:rPr lang="en" sz="2500">
                <a:latin typeface="Open Sans"/>
                <a:ea typeface="Open Sans"/>
                <a:cs typeface="Open Sans"/>
                <a:sym typeface="Open Sans"/>
              </a:rPr>
              <a:t>Demand for Flexible Payment Options</a:t>
            </a:r>
            <a:endParaRPr sz="2500">
              <a:latin typeface="Open Sans"/>
              <a:ea typeface="Open Sans"/>
              <a:cs typeface="Open Sans"/>
              <a:sym typeface="Open Sans"/>
            </a:endParaRPr>
          </a:p>
        </p:txBody>
      </p:sp>
      <p:sp>
        <p:nvSpPr>
          <p:cNvPr descr="detail_0" id="1628" name="Google Shape;1628;p243"/>
          <p:cNvSpPr txBox="1"/>
          <p:nvPr/>
        </p:nvSpPr>
        <p:spPr>
          <a:xfrm>
            <a:off x="1374150" y="1474400"/>
            <a:ext cx="6395700" cy="3219000"/>
          </a:xfrm>
          <a:prstGeom prst="rect">
            <a:avLst/>
          </a:prstGeom>
          <a:noFill/>
          <a:ln>
            <a:noFill/>
          </a:ln>
        </p:spPr>
        <p:txBody>
          <a:bodyPr anchorCtr="0" anchor="t" bIns="91425" lIns="91425" spcFirstLastPara="1" rIns="91425" wrap="square" tIns="91425">
            <a:noAutofit/>
          </a:bodyPr>
          <a:lstStyle/>
          <a:p>
            <a:pPr indent="0" lvl="0" marL="12700" rtl="0" algn="ctr">
              <a:lnSpc>
                <a:spcPct val="150000"/>
              </a:lnSpc>
              <a:spcBef>
                <a:spcPts val="1200"/>
              </a:spcBef>
              <a:spcAft>
                <a:spcPts val="0"/>
              </a:spcAft>
              <a:buNone/>
            </a:pPr>
            <a:r>
              <a:rPr lang="en" sz="1700">
                <a:solidFill>
                  <a:schemeClr val="accent1"/>
                </a:solidFill>
                <a:latin typeface="Open Sans"/>
                <a:ea typeface="Open Sans"/>
                <a:cs typeface="Open Sans"/>
                <a:sym typeface="Open Sans"/>
              </a:rPr>
              <a:t>61% of B2B buyers want flexible payment options, including credit terms and installment plans. This demand reflects the shifting landscape in B2B eCommerce, where buyers are increasingly looking for payment solutions that align with their financial strategies and cash flow management needs. Offering these options can enhance customer satisfaction and loyalty, making it essential for B2B companies to adapt to this trend.</a:t>
            </a:r>
            <a:endParaRPr sz="1700">
              <a:solidFill>
                <a:schemeClr val="accent1"/>
              </a:solidFill>
              <a:latin typeface="Open Sans"/>
              <a:ea typeface="Open Sans"/>
              <a:cs typeface="Open Sans"/>
              <a:sym typeface="Open Sans"/>
            </a:endParaRPr>
          </a:p>
        </p:txBody>
      </p:sp>
      <p:sp>
        <p:nvSpPr>
          <p:cNvPr id="1629" name="Google Shape;1629;p243"/>
          <p:cNvSpPr/>
          <p:nvPr/>
        </p:nvSpPr>
        <p:spPr>
          <a:xfrm>
            <a:off x="4343400" y="1170900"/>
            <a:ext cx="457200" cy="54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Hanken Grotesk"/>
              <a:ea typeface="Hanken Grotesk"/>
              <a:cs typeface="Hanken Grotesk"/>
              <a:sym typeface="Hanken Grotes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sp>
        <p:nvSpPr>
          <p:cNvPr id="1634" name="Google Shape;1634;p244"/>
          <p:cNvSpPr/>
          <p:nvPr/>
        </p:nvSpPr>
        <p:spPr>
          <a:xfrm>
            <a:off x="-7675" y="-7675"/>
            <a:ext cx="4560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anken Grotesk"/>
              <a:ea typeface="Hanken Grotesk"/>
              <a:cs typeface="Hanken Grotesk"/>
              <a:sym typeface="Hanken Grotesk"/>
            </a:endParaRPr>
          </a:p>
        </p:txBody>
      </p:sp>
      <p:sp>
        <p:nvSpPr>
          <p:cNvPr descr="statement_0" id="1635" name="Google Shape;1635;p244"/>
          <p:cNvSpPr txBox="1"/>
          <p:nvPr>
            <p:ph type="title"/>
          </p:nvPr>
        </p:nvSpPr>
        <p:spPr>
          <a:xfrm>
            <a:off x="457200" y="445025"/>
            <a:ext cx="3772200" cy="412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3600">
                <a:latin typeface="Hanken Grotesk ExtraBold"/>
                <a:ea typeface="Hanken Grotesk ExtraBold"/>
                <a:cs typeface="Hanken Grotesk ExtraBold"/>
                <a:sym typeface="Hanken Grotesk ExtraBold"/>
              </a:rPr>
              <a:t>40% of B2B companies struggle with integrating eCommerce platforms with their ERP.</a:t>
            </a:r>
            <a:endParaRPr b="0" sz="3600">
              <a:latin typeface="Hanken Grotesk ExtraBold"/>
              <a:ea typeface="Hanken Grotesk ExtraBold"/>
              <a:cs typeface="Hanken Grotesk ExtraBold"/>
              <a:sym typeface="Hanken Grotesk ExtraBold"/>
            </a:endParaRPr>
          </a:p>
        </p:txBody>
      </p:sp>
      <p:sp>
        <p:nvSpPr>
          <p:cNvPr descr="detail_0" id="1636" name="Google Shape;1636;p244"/>
          <p:cNvSpPr txBox="1"/>
          <p:nvPr/>
        </p:nvSpPr>
        <p:spPr>
          <a:xfrm>
            <a:off x="4914600" y="445025"/>
            <a:ext cx="4030500" cy="41235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0"/>
              </a:spcAft>
              <a:buNone/>
            </a:pPr>
            <a:r>
              <a:rPr lang="en" sz="1700">
                <a:solidFill>
                  <a:schemeClr val="dk2"/>
                </a:solidFill>
                <a:latin typeface="Hanken Grotesk"/>
                <a:ea typeface="Hanken Grotesk"/>
                <a:cs typeface="Hanken Grotesk"/>
                <a:sym typeface="Hanken Grotesk"/>
              </a:rPr>
              <a:t>This complexity arises from the need to synchronize data, processes, and workflows between disparate systems, which can lead to inefficiencies and increased operational costs. Additionally, the lack of standardized protocols and the varying degrees of technological maturity among companies further complicate the integration process. These challenges can hinder the overall effectiveness of B2B eCommerce initiatives.</a:t>
            </a:r>
            <a:endParaRPr sz="1700">
              <a:solidFill>
                <a:schemeClr val="dk2"/>
              </a:solidFill>
              <a:latin typeface="Hanken Grotesk"/>
              <a:ea typeface="Hanken Grotesk"/>
              <a:cs typeface="Hanken Grotesk"/>
              <a:sym typeface="Hanken Grotes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66" name="Shape 1366"/>
        <p:cNvGrpSpPr/>
        <p:nvPr/>
      </p:nvGrpSpPr>
      <p:grpSpPr>
        <a:xfrm>
          <a:off x="0" y="0"/>
          <a:ext cx="0" cy="0"/>
          <a:chOff x="0" y="0"/>
          <a:chExt cx="0" cy="0"/>
        </a:xfrm>
      </p:grpSpPr>
      <p:sp>
        <p:nvSpPr>
          <p:cNvPr descr="title" id="1367" name="Google Shape;1367;p22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20"/>
              <a:t>Growth in B2B eCommerce</a:t>
            </a:r>
            <a:endParaRPr sz="2520"/>
          </a:p>
        </p:txBody>
      </p:sp>
      <p:sp>
        <p:nvSpPr>
          <p:cNvPr descr="value_0" id="1368" name="Google Shape;1368;p220"/>
          <p:cNvSpPr txBox="1"/>
          <p:nvPr/>
        </p:nvSpPr>
        <p:spPr>
          <a:xfrm>
            <a:off x="457300" y="1660975"/>
            <a:ext cx="2609700" cy="910200"/>
          </a:xfrm>
          <a:prstGeom prst="rect">
            <a:avLst/>
          </a:prstGeom>
          <a:noFill/>
          <a:ln>
            <a:noFill/>
          </a:ln>
        </p:spPr>
        <p:txBody>
          <a:bodyPr anchorCtr="0" anchor="ctr" bIns="91425" lIns="0" spcFirstLastPara="1" rIns="0" wrap="square" tIns="91425">
            <a:noAutofit/>
          </a:bodyPr>
          <a:lstStyle/>
          <a:p>
            <a:pPr indent="0" lvl="0" marL="0" rtl="0" algn="ctr">
              <a:spcBef>
                <a:spcPts val="0"/>
              </a:spcBef>
              <a:spcAft>
                <a:spcPts val="1000"/>
              </a:spcAft>
              <a:buNone/>
            </a:pPr>
            <a:r>
              <a:rPr lang="en" sz="3300">
                <a:solidFill>
                  <a:schemeClr val="accent1"/>
                </a:solidFill>
                <a:latin typeface="Hanken Grotesk SemiBold"/>
                <a:ea typeface="Hanken Grotesk SemiBold"/>
                <a:cs typeface="Hanken Grotesk SemiBold"/>
                <a:sym typeface="Hanken Grotesk SemiBold"/>
              </a:rPr>
              <a:t>$17.9T</a:t>
            </a:r>
            <a:endParaRPr sz="3300">
              <a:solidFill>
                <a:schemeClr val="accent1"/>
              </a:solidFill>
              <a:latin typeface="Hanken Grotesk SemiBold"/>
              <a:ea typeface="Hanken Grotesk SemiBold"/>
              <a:cs typeface="Hanken Grotesk SemiBold"/>
              <a:sym typeface="Hanken Grotesk SemiBold"/>
            </a:endParaRPr>
          </a:p>
        </p:txBody>
      </p:sp>
      <p:sp>
        <p:nvSpPr>
          <p:cNvPr descr="label_0" id="1369" name="Google Shape;1369;p220"/>
          <p:cNvSpPr txBox="1"/>
          <p:nvPr/>
        </p:nvSpPr>
        <p:spPr>
          <a:xfrm>
            <a:off x="6246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dk1"/>
                </a:solidFill>
                <a:latin typeface="Hanken Grotesk"/>
                <a:ea typeface="Hanken Grotesk"/>
                <a:cs typeface="Hanken Grotesk"/>
                <a:sym typeface="Hanken Grotesk"/>
              </a:rPr>
              <a:t>Market Size</a:t>
            </a:r>
            <a:endParaRPr sz="1600">
              <a:solidFill>
                <a:schemeClr val="dk1"/>
              </a:solidFill>
              <a:latin typeface="Hanken Grotesk"/>
              <a:ea typeface="Hanken Grotesk"/>
              <a:cs typeface="Hanken Grotesk"/>
              <a:sym typeface="Hanken Grotesk"/>
            </a:endParaRPr>
          </a:p>
        </p:txBody>
      </p:sp>
      <p:sp>
        <p:nvSpPr>
          <p:cNvPr descr="value_1" id="1370" name="Google Shape;1370;p220"/>
          <p:cNvSpPr txBox="1"/>
          <p:nvPr/>
        </p:nvSpPr>
        <p:spPr>
          <a:xfrm>
            <a:off x="3267200" y="1660975"/>
            <a:ext cx="2609700" cy="910200"/>
          </a:xfrm>
          <a:prstGeom prst="rect">
            <a:avLst/>
          </a:prstGeom>
          <a:noFill/>
          <a:ln>
            <a:noFill/>
          </a:ln>
        </p:spPr>
        <p:txBody>
          <a:bodyPr anchorCtr="0" anchor="ctr" bIns="91425" lIns="0" spcFirstLastPara="1" rIns="0" wrap="square" tIns="91425">
            <a:noAutofit/>
          </a:bodyPr>
          <a:lstStyle/>
          <a:p>
            <a:pPr indent="0" lvl="0" marL="0" rtl="0" algn="ctr">
              <a:lnSpc>
                <a:spcPct val="100000"/>
              </a:lnSpc>
              <a:spcBef>
                <a:spcPts val="0"/>
              </a:spcBef>
              <a:spcAft>
                <a:spcPts val="1000"/>
              </a:spcAft>
              <a:buClr>
                <a:schemeClr val="dk1"/>
              </a:buClr>
              <a:buSzPts val="1100"/>
              <a:buFont typeface="Arial"/>
              <a:buNone/>
            </a:pPr>
            <a:r>
              <a:rPr lang="en" sz="3300">
                <a:solidFill>
                  <a:schemeClr val="accent1"/>
                </a:solidFill>
                <a:latin typeface="Hanken Grotesk SemiBold"/>
                <a:ea typeface="Hanken Grotesk SemiBold"/>
                <a:cs typeface="Hanken Grotesk SemiBold"/>
                <a:sym typeface="Hanken Grotesk SemiBold"/>
              </a:rPr>
              <a:t>$12.2T</a:t>
            </a:r>
            <a:endParaRPr sz="3300">
              <a:solidFill>
                <a:schemeClr val="accent1"/>
              </a:solidFill>
              <a:latin typeface="Hanken Grotesk SemiBold"/>
              <a:ea typeface="Hanken Grotesk SemiBold"/>
              <a:cs typeface="Hanken Grotesk SemiBold"/>
              <a:sym typeface="Hanken Grotesk SemiBold"/>
            </a:endParaRPr>
          </a:p>
        </p:txBody>
      </p:sp>
      <p:sp>
        <p:nvSpPr>
          <p:cNvPr descr="label_1" id="1371" name="Google Shape;1371;p220"/>
          <p:cNvSpPr txBox="1"/>
          <p:nvPr/>
        </p:nvSpPr>
        <p:spPr>
          <a:xfrm>
            <a:off x="34345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dk1"/>
                </a:solidFill>
                <a:latin typeface="Hanken Grotesk"/>
                <a:ea typeface="Hanken Grotesk"/>
                <a:cs typeface="Hanken Grotesk"/>
                <a:sym typeface="Hanken Grotesk"/>
              </a:rPr>
              <a:t>Market Size (2019)</a:t>
            </a:r>
            <a:endParaRPr sz="1600">
              <a:solidFill>
                <a:schemeClr val="dk1"/>
              </a:solidFill>
              <a:latin typeface="Hanken Grotesk"/>
              <a:ea typeface="Hanken Grotesk"/>
              <a:cs typeface="Hanken Grotesk"/>
              <a:sym typeface="Hanken Grotesk"/>
            </a:endParaRPr>
          </a:p>
        </p:txBody>
      </p:sp>
      <p:sp>
        <p:nvSpPr>
          <p:cNvPr descr="value_2" id="1372" name="Google Shape;1372;p220"/>
          <p:cNvSpPr txBox="1"/>
          <p:nvPr/>
        </p:nvSpPr>
        <p:spPr>
          <a:xfrm>
            <a:off x="6077100" y="1660975"/>
            <a:ext cx="2609700" cy="910200"/>
          </a:xfrm>
          <a:prstGeom prst="rect">
            <a:avLst/>
          </a:prstGeom>
          <a:noFill/>
          <a:ln>
            <a:noFill/>
          </a:ln>
        </p:spPr>
        <p:txBody>
          <a:bodyPr anchorCtr="0" anchor="ctr" bIns="91425" lIns="0" spcFirstLastPara="1" rIns="0" wrap="square" tIns="91425">
            <a:noAutofit/>
          </a:bodyPr>
          <a:lstStyle/>
          <a:p>
            <a:pPr indent="0" lvl="0" marL="0" rtl="0" algn="ctr">
              <a:lnSpc>
                <a:spcPct val="100000"/>
              </a:lnSpc>
              <a:spcBef>
                <a:spcPts val="0"/>
              </a:spcBef>
              <a:spcAft>
                <a:spcPts val="1000"/>
              </a:spcAft>
              <a:buClr>
                <a:schemeClr val="dk1"/>
              </a:buClr>
              <a:buSzPts val="1100"/>
              <a:buFont typeface="Arial"/>
              <a:buNone/>
            </a:pPr>
            <a:r>
              <a:rPr lang="en" sz="3300">
                <a:solidFill>
                  <a:schemeClr val="accent1"/>
                </a:solidFill>
                <a:latin typeface="Hanken Grotesk SemiBold"/>
                <a:ea typeface="Hanken Grotesk SemiBold"/>
                <a:cs typeface="Hanken Grotesk SemiBold"/>
                <a:sym typeface="Hanken Grotesk SemiBold"/>
              </a:rPr>
              <a:t>46.7%</a:t>
            </a:r>
            <a:endParaRPr sz="3300">
              <a:solidFill>
                <a:schemeClr val="accent1"/>
              </a:solidFill>
              <a:latin typeface="Hanken Grotesk SemiBold"/>
              <a:ea typeface="Hanken Grotesk SemiBold"/>
              <a:cs typeface="Hanken Grotesk SemiBold"/>
              <a:sym typeface="Hanken Grotesk SemiBold"/>
            </a:endParaRPr>
          </a:p>
        </p:txBody>
      </p:sp>
      <p:sp>
        <p:nvSpPr>
          <p:cNvPr descr="label_2" id="1373" name="Google Shape;1373;p220"/>
          <p:cNvSpPr txBox="1"/>
          <p:nvPr/>
        </p:nvSpPr>
        <p:spPr>
          <a:xfrm>
            <a:off x="62444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dk1"/>
                </a:solidFill>
                <a:latin typeface="Hanken Grotesk"/>
                <a:ea typeface="Hanken Grotesk"/>
                <a:cs typeface="Hanken Grotesk"/>
                <a:sym typeface="Hanken Grotesk"/>
              </a:rPr>
              <a:t>Growth from 2019</a:t>
            </a:r>
            <a:endParaRPr sz="1600">
              <a:solidFill>
                <a:schemeClr val="dk1"/>
              </a:solidFill>
              <a:latin typeface="Hanken Grotesk"/>
              <a:ea typeface="Hanken Grotesk"/>
              <a:cs typeface="Hanken Grotesk"/>
              <a:sym typeface="Hanken Grotes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descr="title" id="1378" name="Google Shape;1378;p221"/>
          <p:cNvSpPr txBox="1"/>
          <p:nvPr>
            <p:ph type="title"/>
          </p:nvPr>
        </p:nvSpPr>
        <p:spPr>
          <a:xfrm>
            <a:off x="457200" y="445025"/>
            <a:ext cx="3278700" cy="23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B2B eCommerce Market Share (2023)</a:t>
            </a:r>
            <a:endParaRPr sz="2500"/>
          </a:p>
        </p:txBody>
      </p:sp>
      <p:sp>
        <p:nvSpPr>
          <p:cNvPr descr="detail_0" id="1379" name="Google Shape;1379;p221"/>
          <p:cNvSpPr txBox="1"/>
          <p:nvPr/>
        </p:nvSpPr>
        <p:spPr>
          <a:xfrm>
            <a:off x="4104775" y="445025"/>
            <a:ext cx="4464900" cy="424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 sz="1600">
                <a:solidFill>
                  <a:schemeClr val="dk1"/>
                </a:solidFill>
                <a:latin typeface="Open Sans"/>
                <a:ea typeface="Open Sans"/>
                <a:cs typeface="Open Sans"/>
                <a:sym typeface="Open Sans"/>
              </a:rPr>
              <a:t>In 2023, B2B eCommerce accounted for about </a:t>
            </a:r>
            <a:r>
              <a:rPr b="1" lang="en" sz="1600">
                <a:solidFill>
                  <a:schemeClr val="dk1"/>
                </a:solidFill>
                <a:latin typeface="Open Sans"/>
                <a:ea typeface="Open Sans"/>
                <a:cs typeface="Open Sans"/>
                <a:sym typeface="Open Sans"/>
              </a:rPr>
              <a:t>14.1% of total B2B sales worldwide.</a:t>
            </a:r>
            <a:r>
              <a:rPr lang="en" sz="1600">
                <a:solidFill>
                  <a:schemeClr val="dk1"/>
                </a:solidFill>
                <a:latin typeface="Open Sans"/>
                <a:ea typeface="Open Sans"/>
                <a:cs typeface="Open Sans"/>
                <a:sym typeface="Open Sans"/>
              </a:rPr>
              <a:t> This significant market share underscores the growing importance of digital platforms in B2B transactions. </a:t>
            </a:r>
            <a:endParaRPr sz="1600">
              <a:solidFill>
                <a:schemeClr val="dk1"/>
              </a:solidFill>
              <a:latin typeface="Open Sans"/>
              <a:ea typeface="Open Sans"/>
              <a:cs typeface="Open Sans"/>
              <a:sym typeface="Open Sans"/>
            </a:endParaRPr>
          </a:p>
          <a:p>
            <a:pPr indent="0" lvl="0" marL="0" rtl="0" algn="l">
              <a:lnSpc>
                <a:spcPct val="150000"/>
              </a:lnSpc>
              <a:spcBef>
                <a:spcPts val="1200"/>
              </a:spcBef>
              <a:spcAft>
                <a:spcPts val="0"/>
              </a:spcAft>
              <a:buNone/>
            </a:pPr>
            <a:r>
              <a:t/>
            </a:r>
            <a:endParaRPr sz="1600">
              <a:solidFill>
                <a:schemeClr val="dk1"/>
              </a:solidFill>
              <a:latin typeface="Open Sans"/>
              <a:ea typeface="Open Sans"/>
              <a:cs typeface="Open Sans"/>
              <a:sym typeface="Open Sans"/>
            </a:endParaRPr>
          </a:p>
          <a:p>
            <a:pPr indent="0" lvl="0" marL="0" rtl="0" algn="l">
              <a:lnSpc>
                <a:spcPct val="150000"/>
              </a:lnSpc>
              <a:spcBef>
                <a:spcPts val="1200"/>
              </a:spcBef>
              <a:spcAft>
                <a:spcPts val="0"/>
              </a:spcAft>
              <a:buNone/>
            </a:pPr>
            <a:r>
              <a:rPr lang="en" sz="1600">
                <a:solidFill>
                  <a:schemeClr val="dk1"/>
                </a:solidFill>
                <a:latin typeface="Open Sans"/>
                <a:ea typeface="Open Sans"/>
                <a:cs typeface="Open Sans"/>
                <a:sym typeface="Open Sans"/>
              </a:rPr>
              <a:t>Source: Statista.</a:t>
            </a:r>
            <a:endParaRPr sz="1600">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83" name="Shape 1383"/>
        <p:cNvGrpSpPr/>
        <p:nvPr/>
      </p:nvGrpSpPr>
      <p:grpSpPr>
        <a:xfrm>
          <a:off x="0" y="0"/>
          <a:ext cx="0" cy="0"/>
          <a:chOff x="0" y="0"/>
          <a:chExt cx="0" cy="0"/>
        </a:xfrm>
      </p:grpSpPr>
      <p:pic>
        <p:nvPicPr>
          <p:cNvPr id="1384" name="Google Shape;1384;p222"/>
          <p:cNvPicPr preferRelativeResize="0"/>
          <p:nvPr/>
        </p:nvPicPr>
        <p:blipFill>
          <a:blip r:embed="rId3">
            <a:alphaModFix/>
          </a:blip>
          <a:stretch>
            <a:fillRect/>
          </a:stretch>
        </p:blipFill>
        <p:spPr>
          <a:xfrm>
            <a:off x="-38275" y="-9425"/>
            <a:ext cx="9177634" cy="5143501"/>
          </a:xfrm>
          <a:prstGeom prst="rect">
            <a:avLst/>
          </a:prstGeom>
          <a:noFill/>
          <a:ln>
            <a:noFill/>
          </a:ln>
        </p:spPr>
      </p:pic>
      <p:sp>
        <p:nvSpPr>
          <p:cNvPr descr="title" id="1385" name="Google Shape;1385;p22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Regional B2B eCommerce Market Sizes (2023)</a:t>
            </a:r>
            <a:endParaRPr sz="2300"/>
          </a:p>
        </p:txBody>
      </p:sp>
      <p:sp>
        <p:nvSpPr>
          <p:cNvPr id="1386" name="Google Shape;1386;p222"/>
          <p:cNvSpPr/>
          <p:nvPr/>
        </p:nvSpPr>
        <p:spPr>
          <a:xfrm>
            <a:off x="-251675" y="1722375"/>
            <a:ext cx="9524100" cy="166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1000"/>
              </a:spcAft>
              <a:buNone/>
            </a:pPr>
            <a:r>
              <a:t/>
            </a:r>
            <a:endParaRPr sz="3300">
              <a:solidFill>
                <a:schemeClr val="accent1"/>
              </a:solidFill>
              <a:latin typeface="Hanken Grotesk SemiBold"/>
              <a:ea typeface="Hanken Grotesk SemiBold"/>
              <a:cs typeface="Hanken Grotesk SemiBold"/>
              <a:sym typeface="Hanken Grotesk SemiBold"/>
            </a:endParaRPr>
          </a:p>
        </p:txBody>
      </p:sp>
      <p:sp>
        <p:nvSpPr>
          <p:cNvPr descr="value_0" id="1387" name="Google Shape;1387;p222"/>
          <p:cNvSpPr txBox="1"/>
          <p:nvPr/>
        </p:nvSpPr>
        <p:spPr>
          <a:xfrm>
            <a:off x="457300" y="1660975"/>
            <a:ext cx="2609700" cy="910200"/>
          </a:xfrm>
          <a:prstGeom prst="rect">
            <a:avLst/>
          </a:prstGeom>
          <a:noFill/>
          <a:ln>
            <a:noFill/>
          </a:ln>
        </p:spPr>
        <p:txBody>
          <a:bodyPr anchorCtr="0" anchor="ctr" bIns="91425" lIns="0" spcFirstLastPara="1" rIns="0" wrap="square" tIns="91425">
            <a:noAutofit/>
          </a:bodyPr>
          <a:lstStyle/>
          <a:p>
            <a:pPr indent="0" lvl="0" marL="0" rtl="0" algn="ctr">
              <a:spcBef>
                <a:spcPts val="0"/>
              </a:spcBef>
              <a:spcAft>
                <a:spcPts val="1000"/>
              </a:spcAft>
              <a:buNone/>
            </a:pPr>
            <a:r>
              <a:rPr lang="en" sz="3300">
                <a:solidFill>
                  <a:schemeClr val="accent1"/>
                </a:solidFill>
                <a:latin typeface="Hanken Grotesk SemiBold"/>
                <a:ea typeface="Hanken Grotesk SemiBold"/>
                <a:cs typeface="Hanken Grotesk SemiBold"/>
                <a:sym typeface="Hanken Grotesk SemiBold"/>
              </a:rPr>
              <a:t>$2.3T</a:t>
            </a:r>
            <a:endParaRPr sz="3300">
              <a:solidFill>
                <a:schemeClr val="accent1"/>
              </a:solidFill>
              <a:latin typeface="Hanken Grotesk SemiBold"/>
              <a:ea typeface="Hanken Grotesk SemiBold"/>
              <a:cs typeface="Hanken Grotesk SemiBold"/>
              <a:sym typeface="Hanken Grotesk SemiBold"/>
            </a:endParaRPr>
          </a:p>
        </p:txBody>
      </p:sp>
      <p:sp>
        <p:nvSpPr>
          <p:cNvPr descr="label_0" id="1388" name="Google Shape;1388;p222"/>
          <p:cNvSpPr txBox="1"/>
          <p:nvPr/>
        </p:nvSpPr>
        <p:spPr>
          <a:xfrm>
            <a:off x="6246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dk1"/>
                </a:solidFill>
                <a:latin typeface="Hanken Grotesk"/>
                <a:ea typeface="Hanken Grotesk"/>
                <a:cs typeface="Hanken Grotesk"/>
                <a:sym typeface="Hanken Grotesk"/>
              </a:rPr>
              <a:t>U.S. B2B eCommerce</a:t>
            </a:r>
            <a:endParaRPr sz="1600">
              <a:solidFill>
                <a:schemeClr val="dk1"/>
              </a:solidFill>
              <a:latin typeface="Hanken Grotesk"/>
              <a:ea typeface="Hanken Grotesk"/>
              <a:cs typeface="Hanken Grotesk"/>
              <a:sym typeface="Hanken Grotesk"/>
            </a:endParaRPr>
          </a:p>
        </p:txBody>
      </p:sp>
      <p:sp>
        <p:nvSpPr>
          <p:cNvPr descr="value_1" id="1389" name="Google Shape;1389;p222"/>
          <p:cNvSpPr txBox="1"/>
          <p:nvPr/>
        </p:nvSpPr>
        <p:spPr>
          <a:xfrm>
            <a:off x="3267200" y="1660975"/>
            <a:ext cx="2609700" cy="910200"/>
          </a:xfrm>
          <a:prstGeom prst="rect">
            <a:avLst/>
          </a:prstGeom>
          <a:no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1000"/>
              </a:spcAft>
              <a:buNone/>
            </a:pPr>
            <a:r>
              <a:rPr lang="en" sz="3300">
                <a:solidFill>
                  <a:schemeClr val="accent1"/>
                </a:solidFill>
                <a:latin typeface="Hanken Grotesk SemiBold"/>
                <a:ea typeface="Hanken Grotesk SemiBold"/>
                <a:cs typeface="Hanken Grotesk SemiBold"/>
                <a:sym typeface="Hanken Grotesk SemiBold"/>
              </a:rPr>
              <a:t>$9T</a:t>
            </a:r>
            <a:endParaRPr sz="3300">
              <a:solidFill>
                <a:schemeClr val="accent1"/>
              </a:solidFill>
              <a:latin typeface="Hanken Grotesk SemiBold"/>
              <a:ea typeface="Hanken Grotesk SemiBold"/>
              <a:cs typeface="Hanken Grotesk SemiBold"/>
              <a:sym typeface="Hanken Grotesk SemiBold"/>
            </a:endParaRPr>
          </a:p>
        </p:txBody>
      </p:sp>
      <p:sp>
        <p:nvSpPr>
          <p:cNvPr descr="label_1" id="1390" name="Google Shape;1390;p222"/>
          <p:cNvSpPr txBox="1"/>
          <p:nvPr/>
        </p:nvSpPr>
        <p:spPr>
          <a:xfrm>
            <a:off x="34345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dk1"/>
                </a:solidFill>
                <a:latin typeface="Hanken Grotesk"/>
                <a:ea typeface="Hanken Grotesk"/>
                <a:cs typeface="Hanken Grotesk"/>
                <a:sym typeface="Hanken Grotesk"/>
              </a:rPr>
              <a:t>APAC B2B eCommerce</a:t>
            </a:r>
            <a:endParaRPr sz="1600">
              <a:solidFill>
                <a:schemeClr val="dk1"/>
              </a:solidFill>
              <a:latin typeface="Hanken Grotesk"/>
              <a:ea typeface="Hanken Grotesk"/>
              <a:cs typeface="Hanken Grotesk"/>
              <a:sym typeface="Hanken Grotesk"/>
            </a:endParaRPr>
          </a:p>
        </p:txBody>
      </p:sp>
      <p:sp>
        <p:nvSpPr>
          <p:cNvPr descr="value_2" id="1391" name="Google Shape;1391;p222"/>
          <p:cNvSpPr txBox="1"/>
          <p:nvPr/>
        </p:nvSpPr>
        <p:spPr>
          <a:xfrm>
            <a:off x="6077100" y="1660975"/>
            <a:ext cx="2609700" cy="910200"/>
          </a:xfrm>
          <a:prstGeom prst="rect">
            <a:avLst/>
          </a:prstGeom>
          <a:noFill/>
          <a:ln>
            <a:noFill/>
          </a:ln>
        </p:spPr>
        <p:txBody>
          <a:bodyPr anchorCtr="0" anchor="ctr" bIns="91425" lIns="0" spcFirstLastPara="1" rIns="0" wrap="square" tIns="91425">
            <a:noAutofit/>
          </a:bodyPr>
          <a:lstStyle/>
          <a:p>
            <a:pPr indent="0" lvl="0" marL="0" rtl="0" algn="ctr">
              <a:lnSpc>
                <a:spcPct val="100000"/>
              </a:lnSpc>
              <a:spcBef>
                <a:spcPts val="0"/>
              </a:spcBef>
              <a:spcAft>
                <a:spcPts val="1000"/>
              </a:spcAft>
              <a:buClr>
                <a:schemeClr val="dk1"/>
              </a:buClr>
              <a:buSzPts val="1100"/>
              <a:buFont typeface="Arial"/>
              <a:buNone/>
            </a:pPr>
            <a:r>
              <a:rPr lang="en" sz="3300">
                <a:solidFill>
                  <a:schemeClr val="accent1"/>
                </a:solidFill>
                <a:latin typeface="Hanken Grotesk SemiBold"/>
                <a:ea typeface="Hanken Grotesk SemiBold"/>
                <a:cs typeface="Hanken Grotesk SemiBold"/>
                <a:sym typeface="Hanken Grotesk SemiBold"/>
              </a:rPr>
              <a:t>$4T</a:t>
            </a:r>
            <a:endParaRPr sz="3300">
              <a:solidFill>
                <a:schemeClr val="accent1"/>
              </a:solidFill>
              <a:latin typeface="Hanken Grotesk SemiBold"/>
              <a:ea typeface="Hanken Grotesk SemiBold"/>
              <a:cs typeface="Hanken Grotesk SemiBold"/>
              <a:sym typeface="Hanken Grotesk SemiBold"/>
            </a:endParaRPr>
          </a:p>
        </p:txBody>
      </p:sp>
      <p:sp>
        <p:nvSpPr>
          <p:cNvPr descr="label_2" id="1392" name="Google Shape;1392;p222"/>
          <p:cNvSpPr txBox="1"/>
          <p:nvPr/>
        </p:nvSpPr>
        <p:spPr>
          <a:xfrm>
            <a:off x="6244480" y="2690231"/>
            <a:ext cx="22971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sz="1600">
                <a:solidFill>
                  <a:schemeClr val="dk1"/>
                </a:solidFill>
                <a:latin typeface="Hanken Grotesk"/>
                <a:ea typeface="Hanken Grotesk"/>
                <a:cs typeface="Hanken Grotesk"/>
                <a:sym typeface="Hanken Grotesk"/>
              </a:rPr>
              <a:t>European B2B eCommerce</a:t>
            </a:r>
            <a:endParaRPr sz="1600">
              <a:solidFill>
                <a:schemeClr val="dk1"/>
              </a:solidFill>
              <a:latin typeface="Hanken Grotesk"/>
              <a:ea typeface="Hanken Grotesk"/>
              <a:cs typeface="Hanken Grotesk"/>
              <a:sym typeface="Hanken Grotes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96" name="Shape 1396"/>
        <p:cNvGrpSpPr/>
        <p:nvPr/>
      </p:nvGrpSpPr>
      <p:grpSpPr>
        <a:xfrm>
          <a:off x="0" y="0"/>
          <a:ext cx="0" cy="0"/>
          <a:chOff x="0" y="0"/>
          <a:chExt cx="0" cy="0"/>
        </a:xfrm>
      </p:grpSpPr>
      <p:sp>
        <p:nvSpPr>
          <p:cNvPr descr="title" id="1397" name="Google Shape;1397;p22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Digital Preferences in B2B eCommerce</a:t>
            </a:r>
            <a:endParaRPr sz="2520"/>
          </a:p>
        </p:txBody>
      </p:sp>
      <p:sp>
        <p:nvSpPr>
          <p:cNvPr descr="label_0" id="1398" name="Google Shape;1398;p223"/>
          <p:cNvSpPr txBox="1"/>
          <p:nvPr/>
        </p:nvSpPr>
        <p:spPr>
          <a:xfrm>
            <a:off x="582075" y="2690225"/>
            <a:ext cx="17124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a:solidFill>
                  <a:schemeClr val="dk1"/>
                </a:solidFill>
                <a:latin typeface="Hanken Grotesk"/>
                <a:ea typeface="Hanken Grotesk"/>
                <a:cs typeface="Hanken Grotesk"/>
                <a:sym typeface="Hanken Grotesk"/>
              </a:rPr>
              <a:t>Prefer no sales rep</a:t>
            </a:r>
            <a:endParaRPr>
              <a:solidFill>
                <a:schemeClr val="dk1"/>
              </a:solidFill>
              <a:latin typeface="Hanken Grotesk"/>
              <a:ea typeface="Hanken Grotesk"/>
              <a:cs typeface="Hanken Grotesk"/>
              <a:sym typeface="Hanken Grotesk"/>
            </a:endParaRPr>
          </a:p>
        </p:txBody>
      </p:sp>
      <p:sp>
        <p:nvSpPr>
          <p:cNvPr descr="label_1" id="1399" name="Google Shape;1399;p223"/>
          <p:cNvSpPr txBox="1"/>
          <p:nvPr/>
        </p:nvSpPr>
        <p:spPr>
          <a:xfrm>
            <a:off x="2676742" y="2690225"/>
            <a:ext cx="17124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a:solidFill>
                  <a:schemeClr val="dk1"/>
                </a:solidFill>
                <a:latin typeface="Hanken Grotesk"/>
                <a:ea typeface="Hanken Grotesk"/>
                <a:cs typeface="Hanken Grotesk"/>
                <a:sym typeface="Hanken Grotesk"/>
              </a:rPr>
              <a:t>Avoid sales managers</a:t>
            </a:r>
            <a:endParaRPr>
              <a:solidFill>
                <a:schemeClr val="dk1"/>
              </a:solidFill>
              <a:latin typeface="Hanken Grotesk"/>
              <a:ea typeface="Hanken Grotesk"/>
              <a:cs typeface="Hanken Grotesk"/>
              <a:sym typeface="Hanken Grotesk"/>
            </a:endParaRPr>
          </a:p>
        </p:txBody>
      </p:sp>
      <p:sp>
        <p:nvSpPr>
          <p:cNvPr descr="label_2" id="1400" name="Google Shape;1400;p223"/>
          <p:cNvSpPr txBox="1"/>
          <p:nvPr/>
        </p:nvSpPr>
        <p:spPr>
          <a:xfrm>
            <a:off x="4771408" y="2690225"/>
            <a:ext cx="17124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a:solidFill>
                  <a:schemeClr val="dk1"/>
                </a:solidFill>
                <a:latin typeface="Hanken Grotesk"/>
                <a:ea typeface="Hanken Grotesk"/>
                <a:cs typeface="Hanken Grotesk"/>
                <a:sym typeface="Hanken Grotesk"/>
              </a:rPr>
              <a:t>Want seller-free experience</a:t>
            </a:r>
            <a:endParaRPr>
              <a:solidFill>
                <a:schemeClr val="dk1"/>
              </a:solidFill>
              <a:latin typeface="Hanken Grotesk"/>
              <a:ea typeface="Hanken Grotesk"/>
              <a:cs typeface="Hanken Grotesk"/>
              <a:sym typeface="Hanken Grotesk"/>
            </a:endParaRPr>
          </a:p>
        </p:txBody>
      </p:sp>
      <p:sp>
        <p:nvSpPr>
          <p:cNvPr descr="value_0" id="1401" name="Google Shape;1401;p223"/>
          <p:cNvSpPr txBox="1"/>
          <p:nvPr/>
        </p:nvSpPr>
        <p:spPr>
          <a:xfrm>
            <a:off x="457300" y="1139895"/>
            <a:ext cx="1945500" cy="1431300"/>
          </a:xfrm>
          <a:prstGeom prst="rect">
            <a:avLst/>
          </a:prstGeom>
          <a:noFill/>
          <a:ln>
            <a:noFill/>
          </a:ln>
        </p:spPr>
        <p:txBody>
          <a:bodyPr anchorCtr="0" anchor="b" bIns="91425" lIns="0" spcFirstLastPara="1" rIns="0" wrap="square" tIns="91425">
            <a:noAutofit/>
          </a:bodyPr>
          <a:lstStyle/>
          <a:p>
            <a:pPr indent="0" lvl="0" marL="0" rtl="0" algn="ctr">
              <a:spcBef>
                <a:spcPts val="0"/>
              </a:spcBef>
              <a:spcAft>
                <a:spcPts val="1000"/>
              </a:spcAft>
              <a:buNone/>
            </a:pPr>
            <a:r>
              <a:rPr lang="en" sz="3200">
                <a:solidFill>
                  <a:schemeClr val="accent1"/>
                </a:solidFill>
                <a:latin typeface="Hanken Grotesk SemiBold"/>
                <a:ea typeface="Hanken Grotesk SemiBold"/>
                <a:cs typeface="Hanken Grotesk SemiBold"/>
                <a:sym typeface="Hanken Grotesk SemiBold"/>
              </a:rPr>
              <a:t>75%</a:t>
            </a:r>
            <a:endParaRPr sz="3200">
              <a:solidFill>
                <a:schemeClr val="accent1"/>
              </a:solidFill>
              <a:latin typeface="Hanken Grotesk SemiBold"/>
              <a:ea typeface="Hanken Grotesk SemiBold"/>
              <a:cs typeface="Hanken Grotesk SemiBold"/>
              <a:sym typeface="Hanken Grotesk SemiBold"/>
            </a:endParaRPr>
          </a:p>
        </p:txBody>
      </p:sp>
      <p:sp>
        <p:nvSpPr>
          <p:cNvPr descr="value_1" id="1402" name="Google Shape;1402;p223"/>
          <p:cNvSpPr txBox="1"/>
          <p:nvPr/>
        </p:nvSpPr>
        <p:spPr>
          <a:xfrm>
            <a:off x="2551967" y="1139895"/>
            <a:ext cx="1945500" cy="1431300"/>
          </a:xfrm>
          <a:prstGeom prst="rect">
            <a:avLst/>
          </a:prstGeom>
          <a:noFill/>
          <a:ln>
            <a:noFill/>
          </a:ln>
        </p:spPr>
        <p:txBody>
          <a:bodyPr anchorCtr="0" anchor="b" bIns="91425" lIns="0" spcFirstLastPara="1" rIns="0" wrap="square" tIns="91425">
            <a:noAutofit/>
          </a:bodyPr>
          <a:lstStyle/>
          <a:p>
            <a:pPr indent="0" lvl="0" marL="0" rtl="0" algn="ctr">
              <a:lnSpc>
                <a:spcPct val="100000"/>
              </a:lnSpc>
              <a:spcBef>
                <a:spcPts val="0"/>
              </a:spcBef>
              <a:spcAft>
                <a:spcPts val="1000"/>
              </a:spcAft>
              <a:buClr>
                <a:schemeClr val="dk1"/>
              </a:buClr>
              <a:buSzPts val="1100"/>
              <a:buFont typeface="Arial"/>
              <a:buNone/>
            </a:pPr>
            <a:r>
              <a:rPr lang="en" sz="3200">
                <a:solidFill>
                  <a:schemeClr val="accent1"/>
                </a:solidFill>
                <a:latin typeface="Hanken Grotesk SemiBold"/>
                <a:ea typeface="Hanken Grotesk SemiBold"/>
                <a:cs typeface="Hanken Grotesk SemiBold"/>
                <a:sym typeface="Hanken Grotesk SemiBold"/>
              </a:rPr>
              <a:t>59%</a:t>
            </a:r>
            <a:endParaRPr sz="3200">
              <a:solidFill>
                <a:schemeClr val="accent1"/>
              </a:solidFill>
              <a:latin typeface="Hanken Grotesk SemiBold"/>
              <a:ea typeface="Hanken Grotesk SemiBold"/>
              <a:cs typeface="Hanken Grotesk SemiBold"/>
              <a:sym typeface="Hanken Grotesk SemiBold"/>
            </a:endParaRPr>
          </a:p>
        </p:txBody>
      </p:sp>
      <p:sp>
        <p:nvSpPr>
          <p:cNvPr descr="value_2" id="1403" name="Google Shape;1403;p223"/>
          <p:cNvSpPr txBox="1"/>
          <p:nvPr/>
        </p:nvSpPr>
        <p:spPr>
          <a:xfrm>
            <a:off x="4646633" y="1139895"/>
            <a:ext cx="1945500" cy="1431300"/>
          </a:xfrm>
          <a:prstGeom prst="rect">
            <a:avLst/>
          </a:prstGeom>
          <a:noFill/>
          <a:ln>
            <a:noFill/>
          </a:ln>
        </p:spPr>
        <p:txBody>
          <a:bodyPr anchorCtr="0" anchor="b" bIns="91425" lIns="0" spcFirstLastPara="1" rIns="0" wrap="square" tIns="91425">
            <a:noAutofit/>
          </a:bodyPr>
          <a:lstStyle/>
          <a:p>
            <a:pPr indent="0" lvl="0" marL="0" rtl="0" algn="ctr">
              <a:lnSpc>
                <a:spcPct val="100000"/>
              </a:lnSpc>
              <a:spcBef>
                <a:spcPts val="0"/>
              </a:spcBef>
              <a:spcAft>
                <a:spcPts val="1000"/>
              </a:spcAft>
              <a:buClr>
                <a:schemeClr val="dk1"/>
              </a:buClr>
              <a:buSzPts val="1100"/>
              <a:buFont typeface="Arial"/>
              <a:buNone/>
            </a:pPr>
            <a:r>
              <a:rPr lang="en" sz="3200">
                <a:solidFill>
                  <a:schemeClr val="accent1"/>
                </a:solidFill>
                <a:latin typeface="Hanken Grotesk SemiBold"/>
                <a:ea typeface="Hanken Grotesk SemiBold"/>
                <a:cs typeface="Hanken Grotesk SemiBold"/>
                <a:sym typeface="Hanken Grotesk SemiBold"/>
              </a:rPr>
              <a:t>33%</a:t>
            </a:r>
            <a:endParaRPr sz="3200">
              <a:solidFill>
                <a:schemeClr val="accent1"/>
              </a:solidFill>
              <a:latin typeface="Hanken Grotesk SemiBold"/>
              <a:ea typeface="Hanken Grotesk SemiBold"/>
              <a:cs typeface="Hanken Grotesk SemiBold"/>
              <a:sym typeface="Hanken Grotesk SemiBold"/>
            </a:endParaRPr>
          </a:p>
        </p:txBody>
      </p:sp>
      <p:sp>
        <p:nvSpPr>
          <p:cNvPr descr="value_3" id="1404" name="Google Shape;1404;p223"/>
          <p:cNvSpPr txBox="1"/>
          <p:nvPr/>
        </p:nvSpPr>
        <p:spPr>
          <a:xfrm>
            <a:off x="6741300" y="1139895"/>
            <a:ext cx="1945500" cy="1431300"/>
          </a:xfrm>
          <a:prstGeom prst="rect">
            <a:avLst/>
          </a:prstGeom>
          <a:noFill/>
          <a:ln>
            <a:noFill/>
          </a:ln>
        </p:spPr>
        <p:txBody>
          <a:bodyPr anchorCtr="0" anchor="b" bIns="91425" lIns="0" spcFirstLastPara="1" rIns="0" wrap="square" tIns="91425">
            <a:noAutofit/>
          </a:bodyPr>
          <a:lstStyle/>
          <a:p>
            <a:pPr indent="0" lvl="0" marL="0" rtl="0" algn="ctr">
              <a:lnSpc>
                <a:spcPct val="75000"/>
              </a:lnSpc>
              <a:spcBef>
                <a:spcPts val="0"/>
              </a:spcBef>
              <a:spcAft>
                <a:spcPts val="1000"/>
              </a:spcAft>
              <a:buNone/>
            </a:pPr>
            <a:r>
              <a:rPr lang="en" sz="3200">
                <a:solidFill>
                  <a:schemeClr val="accent1"/>
                </a:solidFill>
                <a:latin typeface="Hanken Grotesk SemiBold"/>
                <a:ea typeface="Hanken Grotesk SemiBold"/>
                <a:cs typeface="Hanken Grotesk SemiBold"/>
                <a:sym typeface="Hanken Grotesk SemiBold"/>
              </a:rPr>
              <a:t>92%</a:t>
            </a:r>
            <a:endParaRPr sz="3200">
              <a:solidFill>
                <a:schemeClr val="accent1"/>
              </a:solidFill>
              <a:latin typeface="Hanken Grotesk SemiBold"/>
              <a:ea typeface="Hanken Grotesk SemiBold"/>
              <a:cs typeface="Hanken Grotesk SemiBold"/>
              <a:sym typeface="Hanken Grotesk SemiBold"/>
            </a:endParaRPr>
          </a:p>
        </p:txBody>
      </p:sp>
      <p:sp>
        <p:nvSpPr>
          <p:cNvPr descr="label_3" id="1405" name="Google Shape;1405;p223"/>
          <p:cNvSpPr txBox="1"/>
          <p:nvPr/>
        </p:nvSpPr>
        <p:spPr>
          <a:xfrm>
            <a:off x="6866075" y="2690225"/>
            <a:ext cx="1712400" cy="910200"/>
          </a:xfrm>
          <a:prstGeom prst="rect">
            <a:avLst/>
          </a:prstGeom>
          <a:noFill/>
          <a:ln>
            <a:noFill/>
          </a:ln>
        </p:spPr>
        <p:txBody>
          <a:bodyPr anchorCtr="0" anchor="t" bIns="91425" lIns="0" spcFirstLastPara="1" rIns="0" wrap="square" tIns="91425">
            <a:noAutofit/>
          </a:bodyPr>
          <a:lstStyle/>
          <a:p>
            <a:pPr indent="0" lvl="0" marL="0" marR="0" rtl="0" algn="ctr">
              <a:lnSpc>
                <a:spcPct val="105000"/>
              </a:lnSpc>
              <a:spcBef>
                <a:spcPts val="0"/>
              </a:spcBef>
              <a:spcAft>
                <a:spcPts val="1000"/>
              </a:spcAft>
              <a:buNone/>
            </a:pPr>
            <a:r>
              <a:rPr lang="en">
                <a:solidFill>
                  <a:schemeClr val="dk1"/>
                </a:solidFill>
                <a:latin typeface="Hanken Grotesk"/>
                <a:ea typeface="Hanken Grotesk"/>
                <a:cs typeface="Hanken Grotesk"/>
                <a:sym typeface="Hanken Grotesk"/>
              </a:rPr>
              <a:t>Prefer digital interactions</a:t>
            </a:r>
            <a:endParaRPr>
              <a:solidFill>
                <a:schemeClr val="dk1"/>
              </a:solidFill>
              <a:latin typeface="Hanken Grotesk"/>
              <a:ea typeface="Hanken Grotesk"/>
              <a:cs typeface="Hanken Grotesk"/>
              <a:sym typeface="Hanken Grotes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descr="title" id="1410" name="Google Shape;1410;p224"/>
          <p:cNvSpPr txBox="1"/>
          <p:nvPr>
            <p:ph type="title"/>
          </p:nvPr>
        </p:nvSpPr>
        <p:spPr>
          <a:xfrm>
            <a:off x="457200" y="445025"/>
            <a:ext cx="2740800" cy="23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latin typeface="Open Sans"/>
                <a:ea typeface="Open Sans"/>
                <a:cs typeface="Open Sans"/>
                <a:sym typeface="Open Sans"/>
              </a:rPr>
              <a:t>B2B eCommerce Growth vs. B2C eCommerce Growth</a:t>
            </a:r>
            <a:endParaRPr sz="2500">
              <a:latin typeface="Open Sans"/>
              <a:ea typeface="Open Sans"/>
              <a:cs typeface="Open Sans"/>
              <a:sym typeface="Open Sans"/>
            </a:endParaRPr>
          </a:p>
        </p:txBody>
      </p:sp>
      <p:sp>
        <p:nvSpPr>
          <p:cNvPr descr="detail_0" id="1411" name="Google Shape;1411;p224"/>
          <p:cNvSpPr txBox="1"/>
          <p:nvPr/>
        </p:nvSpPr>
        <p:spPr>
          <a:xfrm>
            <a:off x="4104775" y="445025"/>
            <a:ext cx="4464900" cy="42414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1200"/>
              </a:spcBef>
              <a:spcAft>
                <a:spcPts val="0"/>
              </a:spcAft>
              <a:buNone/>
            </a:pPr>
            <a:r>
              <a:rPr lang="en" sz="1600">
                <a:solidFill>
                  <a:schemeClr val="dk1"/>
                </a:solidFill>
                <a:latin typeface="Open Sans"/>
                <a:ea typeface="Open Sans"/>
                <a:cs typeface="Open Sans"/>
                <a:sym typeface="Open Sans"/>
              </a:rPr>
              <a:t>B2B eCommerce is poised for significant growth, </a:t>
            </a:r>
            <a:r>
              <a:rPr b="1" lang="en" sz="1600">
                <a:solidFill>
                  <a:schemeClr val="dk1"/>
                </a:solidFill>
                <a:latin typeface="Open Sans"/>
                <a:ea typeface="Open Sans"/>
                <a:cs typeface="Open Sans"/>
                <a:sym typeface="Open Sans"/>
              </a:rPr>
              <a:t>expected to outpace B2C eCommerce by nearly 2:</a:t>
            </a:r>
            <a:r>
              <a:rPr lang="en" sz="1600">
                <a:solidFill>
                  <a:schemeClr val="dk1"/>
                </a:solidFill>
                <a:latin typeface="Open Sans"/>
                <a:ea typeface="Open Sans"/>
                <a:cs typeface="Open Sans"/>
                <a:sym typeface="Open Sans"/>
              </a:rPr>
              <a:t>. The growth rate for B2B eCommerce is projected to be much higher, with B2B eCommerce anticipated to </a:t>
            </a:r>
            <a:r>
              <a:rPr b="1" lang="en" sz="1600">
                <a:solidFill>
                  <a:schemeClr val="dk1"/>
                </a:solidFill>
                <a:latin typeface="Open Sans"/>
                <a:ea typeface="Open Sans"/>
                <a:cs typeface="Open Sans"/>
                <a:sym typeface="Open Sans"/>
              </a:rPr>
              <a:t>grow at a CAGR of 18.7% from 2021 to 2028</a:t>
            </a:r>
            <a:r>
              <a:rPr lang="en" sz="1600">
                <a:solidFill>
                  <a:schemeClr val="dk1"/>
                </a:solidFill>
                <a:latin typeface="Open Sans"/>
                <a:ea typeface="Open Sans"/>
                <a:cs typeface="Open Sans"/>
                <a:sym typeface="Open Sans"/>
              </a:rPr>
              <a:t>. In contrast, B2C eCommerce growth is comparatively slower, which highlights the increasing shift towards B2B digital transactions. </a:t>
            </a:r>
            <a:endParaRPr sz="1600">
              <a:solidFill>
                <a:schemeClr val="dk1"/>
              </a:solidFill>
              <a:latin typeface="Open Sans"/>
              <a:ea typeface="Open Sans"/>
              <a:cs typeface="Open Sans"/>
              <a:sym typeface="Open Sans"/>
            </a:endParaRPr>
          </a:p>
          <a:p>
            <a:pPr indent="0" lvl="0" marL="0" rtl="0" algn="l">
              <a:lnSpc>
                <a:spcPct val="150000"/>
              </a:lnSpc>
              <a:spcBef>
                <a:spcPts val="1200"/>
              </a:spcBef>
              <a:spcAft>
                <a:spcPts val="0"/>
              </a:spcAft>
              <a:buNone/>
            </a:pPr>
            <a:r>
              <a:rPr lang="en" sz="1100">
                <a:solidFill>
                  <a:schemeClr val="dk1"/>
                </a:solidFill>
                <a:latin typeface="Open Sans"/>
                <a:ea typeface="Open Sans"/>
                <a:cs typeface="Open Sans"/>
                <a:sym typeface="Open Sans"/>
              </a:rPr>
              <a:t>This trend is supported by data from McKinsey &amp; Company.</a:t>
            </a:r>
            <a:endParaRPr sz="1100">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5" name="Shape 1415"/>
        <p:cNvGrpSpPr/>
        <p:nvPr/>
      </p:nvGrpSpPr>
      <p:grpSpPr>
        <a:xfrm>
          <a:off x="0" y="0"/>
          <a:ext cx="0" cy="0"/>
          <a:chOff x="0" y="0"/>
          <a:chExt cx="0" cy="0"/>
        </a:xfrm>
      </p:grpSpPr>
      <p:sp>
        <p:nvSpPr>
          <p:cNvPr id="1416" name="Google Shape;1416;p225"/>
          <p:cNvSpPr/>
          <p:nvPr/>
        </p:nvSpPr>
        <p:spPr>
          <a:xfrm>
            <a:off x="5154544" y="1578275"/>
            <a:ext cx="916800" cy="916800"/>
          </a:xfrm>
          <a:prstGeom prst="ellipse">
            <a:avLst/>
          </a:prstGeom>
          <a:noFill/>
          <a:ln cap="flat" cmpd="sng" w="28575">
            <a:solidFill>
              <a:schemeClr val="accent3"/>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417" name="Google Shape;1417;p225"/>
          <p:cNvSpPr/>
          <p:nvPr/>
        </p:nvSpPr>
        <p:spPr>
          <a:xfrm>
            <a:off x="3072644" y="1578275"/>
            <a:ext cx="916800" cy="916800"/>
          </a:xfrm>
          <a:prstGeom prst="ellipse">
            <a:avLst/>
          </a:prstGeom>
          <a:noFill/>
          <a:ln cap="flat" cmpd="sng" w="28575">
            <a:solidFill>
              <a:schemeClr val="accent2"/>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418" name="Google Shape;1418;p225"/>
          <p:cNvSpPr/>
          <p:nvPr/>
        </p:nvSpPr>
        <p:spPr>
          <a:xfrm>
            <a:off x="990744" y="1578275"/>
            <a:ext cx="916800" cy="916800"/>
          </a:xfrm>
          <a:prstGeom prst="ellipse">
            <a:avLst/>
          </a:prstGeom>
          <a:noFill/>
          <a:ln cap="flat" cmpd="sng" w="2857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id="1419" name="Google Shape;1419;p225"/>
          <p:cNvSpPr/>
          <p:nvPr/>
        </p:nvSpPr>
        <p:spPr>
          <a:xfrm>
            <a:off x="7236444" y="1578275"/>
            <a:ext cx="916800" cy="916800"/>
          </a:xfrm>
          <a:prstGeom prst="ellipse">
            <a:avLst/>
          </a:prstGeom>
          <a:noFill/>
          <a:ln cap="flat" cmpd="sng" w="28575">
            <a:solidFill>
              <a:schemeClr val="accent4"/>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t/>
            </a:r>
            <a:endParaRPr b="1" sz="2800">
              <a:solidFill>
                <a:schemeClr val="accent1"/>
              </a:solidFill>
              <a:latin typeface="Hanken Grotesk"/>
              <a:ea typeface="Hanken Grotesk"/>
              <a:cs typeface="Hanken Grotesk"/>
              <a:sym typeface="Hanken Grotesk"/>
            </a:endParaRPr>
          </a:p>
        </p:txBody>
      </p:sp>
      <p:sp>
        <p:nvSpPr>
          <p:cNvPr descr="detail_3" id="1420" name="Google Shape;1420;p225"/>
          <p:cNvSpPr txBox="1"/>
          <p:nvPr>
            <p:ph idx="4" type="body"/>
          </p:nvPr>
        </p:nvSpPr>
        <p:spPr>
          <a:xfrm>
            <a:off x="6734874" y="3280125"/>
            <a:ext cx="1951800" cy="1295400"/>
          </a:xfrm>
          <a:prstGeom prst="rect">
            <a:avLst/>
          </a:prstGeom>
        </p:spPr>
        <p:txBody>
          <a:bodyPr anchorCtr="0" anchor="t" bIns="91425" lIns="137150" spcFirstLastPara="1" rIns="137150" wrap="square" tIns="91425">
            <a:noAutofit/>
          </a:bodyPr>
          <a:lstStyle/>
          <a:p>
            <a:pPr indent="0" lvl="0" marL="0" rtl="0" algn="ctr">
              <a:lnSpc>
                <a:spcPct val="150000"/>
              </a:lnSpc>
              <a:spcBef>
                <a:spcPts val="0"/>
              </a:spcBef>
              <a:spcAft>
                <a:spcPts val="1000"/>
              </a:spcAft>
              <a:buNone/>
            </a:pPr>
            <a:r>
              <a:rPr lang="en" sz="1100"/>
              <a:t>59% of B2B companies have invested in sales automation tools to streamline operations. Source: HubSpot</a:t>
            </a:r>
            <a:endParaRPr sz="1100"/>
          </a:p>
        </p:txBody>
      </p:sp>
      <p:sp>
        <p:nvSpPr>
          <p:cNvPr descr="detail_1" id="1421" name="Google Shape;1421;p225"/>
          <p:cNvSpPr txBox="1"/>
          <p:nvPr>
            <p:ph idx="2" type="body"/>
          </p:nvPr>
        </p:nvSpPr>
        <p:spPr>
          <a:xfrm>
            <a:off x="2571076" y="3280125"/>
            <a:ext cx="1951800" cy="1295400"/>
          </a:xfrm>
          <a:prstGeom prst="rect">
            <a:avLst/>
          </a:prstGeom>
        </p:spPr>
        <p:txBody>
          <a:bodyPr anchorCtr="0" anchor="t" bIns="91425" lIns="137150" spcFirstLastPara="1" rIns="137150" wrap="square" tIns="91425">
            <a:noAutofit/>
          </a:bodyPr>
          <a:lstStyle/>
          <a:p>
            <a:pPr indent="0" lvl="0" marL="0" rtl="0" algn="ctr">
              <a:lnSpc>
                <a:spcPct val="150000"/>
              </a:lnSpc>
              <a:spcBef>
                <a:spcPts val="0"/>
              </a:spcBef>
              <a:spcAft>
                <a:spcPts val="1000"/>
              </a:spcAft>
              <a:buNone/>
            </a:pPr>
            <a:r>
              <a:rPr lang="en" sz="1100"/>
              <a:t>45% of B2B buyers use mobile devices for product research and purchasing. Source: eMarketer</a:t>
            </a:r>
            <a:endParaRPr sz="1100"/>
          </a:p>
        </p:txBody>
      </p:sp>
      <p:sp>
        <p:nvSpPr>
          <p:cNvPr descr="detail_2" id="1422" name="Google Shape;1422;p225"/>
          <p:cNvSpPr txBox="1"/>
          <p:nvPr>
            <p:ph idx="3" type="body"/>
          </p:nvPr>
        </p:nvSpPr>
        <p:spPr>
          <a:xfrm>
            <a:off x="4653003" y="3280125"/>
            <a:ext cx="1951800" cy="1295400"/>
          </a:xfrm>
          <a:prstGeom prst="rect">
            <a:avLst/>
          </a:prstGeom>
        </p:spPr>
        <p:txBody>
          <a:bodyPr anchorCtr="0" anchor="t" bIns="91425" lIns="137150" spcFirstLastPara="1" rIns="137150" wrap="square" tIns="91425">
            <a:noAutofit/>
          </a:bodyPr>
          <a:lstStyle/>
          <a:p>
            <a:pPr indent="0" lvl="0" marL="0" rtl="0" algn="ctr">
              <a:lnSpc>
                <a:spcPct val="150000"/>
              </a:lnSpc>
              <a:spcBef>
                <a:spcPts val="0"/>
              </a:spcBef>
              <a:spcAft>
                <a:spcPts val="1000"/>
              </a:spcAft>
              <a:buNone/>
            </a:pPr>
            <a:r>
              <a:rPr lang="en" sz="1100"/>
              <a:t>67% of B2B buyers prefer self-service options over speaking to a sales representative. Source: McKinsey &amp; Company</a:t>
            </a:r>
            <a:endParaRPr sz="1100"/>
          </a:p>
        </p:txBody>
      </p:sp>
      <p:sp>
        <p:nvSpPr>
          <p:cNvPr descr="title" id="1423" name="Google Shape;1423;p22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1000"/>
              <a:buNone/>
            </a:pPr>
            <a:r>
              <a:rPr lang="en" sz="2300">
                <a:latin typeface="Open Sans"/>
                <a:ea typeface="Open Sans"/>
                <a:cs typeface="Open Sans"/>
                <a:sym typeface="Open Sans"/>
              </a:rPr>
              <a:t>Digital Transformation Trends in B2B eCommerce</a:t>
            </a:r>
            <a:endParaRPr sz="2300">
              <a:latin typeface="Open Sans"/>
              <a:ea typeface="Open Sans"/>
              <a:cs typeface="Open Sans"/>
              <a:sym typeface="Open Sans"/>
            </a:endParaRPr>
          </a:p>
        </p:txBody>
      </p:sp>
      <p:sp>
        <p:nvSpPr>
          <p:cNvPr descr="detail_0" id="1424" name="Google Shape;1424;p225"/>
          <p:cNvSpPr txBox="1"/>
          <p:nvPr>
            <p:ph idx="1" type="body"/>
          </p:nvPr>
        </p:nvSpPr>
        <p:spPr>
          <a:xfrm>
            <a:off x="489150" y="3280125"/>
            <a:ext cx="1951800" cy="1295400"/>
          </a:xfrm>
          <a:prstGeom prst="rect">
            <a:avLst/>
          </a:prstGeom>
        </p:spPr>
        <p:txBody>
          <a:bodyPr anchorCtr="0" anchor="t" bIns="91425" lIns="137150" spcFirstLastPara="1" rIns="137150" wrap="square" tIns="91425">
            <a:noAutofit/>
          </a:bodyPr>
          <a:lstStyle/>
          <a:p>
            <a:pPr indent="0" lvl="0" marL="0" rtl="0" algn="ctr">
              <a:lnSpc>
                <a:spcPct val="150000"/>
              </a:lnSpc>
              <a:spcBef>
                <a:spcPts val="0"/>
              </a:spcBef>
              <a:spcAft>
                <a:spcPts val="1000"/>
              </a:spcAft>
              <a:buNone/>
            </a:pPr>
            <a:r>
              <a:rPr lang="en" sz="1100"/>
              <a:t>56% of B2B companies are using AI tools to enhance customer experience in eCommerce. Source: Accenture</a:t>
            </a:r>
            <a:endParaRPr sz="1100"/>
          </a:p>
        </p:txBody>
      </p:sp>
      <p:pic>
        <p:nvPicPr>
          <p:cNvPr id="1425" name="Google Shape;1425;p225"/>
          <p:cNvPicPr preferRelativeResize="0"/>
          <p:nvPr/>
        </p:nvPicPr>
        <p:blipFill>
          <a:blip r:embed="rId3">
            <a:alphaModFix/>
          </a:blip>
          <a:stretch>
            <a:fillRect/>
          </a:stretch>
        </p:blipFill>
        <p:spPr>
          <a:xfrm>
            <a:off x="1298275" y="1885788"/>
            <a:ext cx="301752" cy="301752"/>
          </a:xfrm>
          <a:prstGeom prst="rect">
            <a:avLst/>
          </a:prstGeom>
          <a:noFill/>
          <a:ln>
            <a:noFill/>
          </a:ln>
        </p:spPr>
      </p:pic>
      <p:pic>
        <p:nvPicPr>
          <p:cNvPr id="1426" name="Google Shape;1426;p225"/>
          <p:cNvPicPr preferRelativeResize="0"/>
          <p:nvPr/>
        </p:nvPicPr>
        <p:blipFill>
          <a:blip r:embed="rId4">
            <a:alphaModFix/>
          </a:blip>
          <a:stretch>
            <a:fillRect/>
          </a:stretch>
        </p:blipFill>
        <p:spPr>
          <a:xfrm>
            <a:off x="3380175" y="1885800"/>
            <a:ext cx="301752" cy="301752"/>
          </a:xfrm>
          <a:prstGeom prst="rect">
            <a:avLst/>
          </a:prstGeom>
          <a:noFill/>
          <a:ln>
            <a:noFill/>
          </a:ln>
        </p:spPr>
      </p:pic>
      <p:pic>
        <p:nvPicPr>
          <p:cNvPr id="1427" name="Google Shape;1427;p225"/>
          <p:cNvPicPr preferRelativeResize="0"/>
          <p:nvPr/>
        </p:nvPicPr>
        <p:blipFill>
          <a:blip r:embed="rId5">
            <a:alphaModFix/>
          </a:blip>
          <a:stretch>
            <a:fillRect/>
          </a:stretch>
        </p:blipFill>
        <p:spPr>
          <a:xfrm>
            <a:off x="5462075" y="1885800"/>
            <a:ext cx="301752" cy="301752"/>
          </a:xfrm>
          <a:prstGeom prst="rect">
            <a:avLst/>
          </a:prstGeom>
          <a:noFill/>
          <a:ln>
            <a:noFill/>
          </a:ln>
        </p:spPr>
      </p:pic>
      <p:pic>
        <p:nvPicPr>
          <p:cNvPr id="1428" name="Google Shape;1428;p225"/>
          <p:cNvPicPr preferRelativeResize="0"/>
          <p:nvPr/>
        </p:nvPicPr>
        <p:blipFill>
          <a:blip r:embed="rId6">
            <a:alphaModFix/>
          </a:blip>
          <a:stretch>
            <a:fillRect/>
          </a:stretch>
        </p:blipFill>
        <p:spPr>
          <a:xfrm>
            <a:off x="7543975" y="1885800"/>
            <a:ext cx="301752" cy="301752"/>
          </a:xfrm>
          <a:prstGeom prst="rect">
            <a:avLst/>
          </a:prstGeom>
          <a:noFill/>
          <a:ln>
            <a:noFill/>
          </a:ln>
        </p:spPr>
      </p:pic>
      <p:sp>
        <p:nvSpPr>
          <p:cNvPr descr="header_2" id="1429" name="Google Shape;1429;p225"/>
          <p:cNvSpPr txBox="1"/>
          <p:nvPr/>
        </p:nvSpPr>
        <p:spPr>
          <a:xfrm>
            <a:off x="4647175" y="2590600"/>
            <a:ext cx="1959600" cy="594000"/>
          </a:xfrm>
          <a:prstGeom prst="rect">
            <a:avLst/>
          </a:prstGeom>
          <a:noFill/>
          <a:ln>
            <a:noFill/>
          </a:ln>
        </p:spPr>
        <p:txBody>
          <a:bodyPr anchorCtr="0" anchor="ctr" bIns="0" lIns="137150" spcFirstLastPara="1" rIns="137150" wrap="square" tIns="0">
            <a:noAutofit/>
          </a:bodyPr>
          <a:lstStyle/>
          <a:p>
            <a:pPr indent="0" lvl="0" marL="0" rtl="0" algn="ctr">
              <a:spcBef>
                <a:spcPts val="0"/>
              </a:spcBef>
              <a:spcAft>
                <a:spcPts val="0"/>
              </a:spcAft>
              <a:buNone/>
            </a:pPr>
            <a:r>
              <a:rPr lang="en" sz="1400">
                <a:solidFill>
                  <a:srgbClr val="0254DB"/>
                </a:solidFill>
                <a:latin typeface="Open Sans SemiBold"/>
                <a:ea typeface="Open Sans SemiBold"/>
                <a:cs typeface="Open Sans SemiBold"/>
                <a:sym typeface="Open Sans SemiBold"/>
              </a:rPr>
              <a:t>Self-Service Portals</a:t>
            </a:r>
            <a:endParaRPr sz="1400">
              <a:solidFill>
                <a:srgbClr val="0254DB"/>
              </a:solidFill>
              <a:latin typeface="Open Sans SemiBold"/>
              <a:ea typeface="Open Sans SemiBold"/>
              <a:cs typeface="Open Sans SemiBold"/>
              <a:sym typeface="Open Sans SemiBold"/>
            </a:endParaRPr>
          </a:p>
        </p:txBody>
      </p:sp>
      <p:sp>
        <p:nvSpPr>
          <p:cNvPr descr="header_0" id="1430" name="Google Shape;1430;p225"/>
          <p:cNvSpPr txBox="1"/>
          <p:nvPr/>
        </p:nvSpPr>
        <p:spPr>
          <a:xfrm>
            <a:off x="485238" y="2590600"/>
            <a:ext cx="1959600" cy="594000"/>
          </a:xfrm>
          <a:prstGeom prst="rect">
            <a:avLst/>
          </a:prstGeom>
          <a:noFill/>
          <a:ln>
            <a:noFill/>
          </a:ln>
        </p:spPr>
        <p:txBody>
          <a:bodyPr anchorCtr="0" anchor="ctr" bIns="0" lIns="137150" spcFirstLastPara="1" rIns="137150" wrap="square" tIns="0">
            <a:noAutofit/>
          </a:bodyPr>
          <a:lstStyle/>
          <a:p>
            <a:pPr indent="0" lvl="0" marL="0" rtl="0" algn="ctr">
              <a:spcBef>
                <a:spcPts val="0"/>
              </a:spcBef>
              <a:spcAft>
                <a:spcPts val="0"/>
              </a:spcAft>
              <a:buNone/>
            </a:pPr>
            <a:r>
              <a:rPr lang="en" sz="1400">
                <a:solidFill>
                  <a:srgbClr val="0254DB"/>
                </a:solidFill>
                <a:latin typeface="Open Sans SemiBold"/>
                <a:ea typeface="Open Sans SemiBold"/>
                <a:cs typeface="Open Sans SemiBold"/>
                <a:sym typeface="Open Sans SemiBold"/>
              </a:rPr>
              <a:t>AI Adoption</a:t>
            </a:r>
            <a:endParaRPr sz="1400">
              <a:solidFill>
                <a:srgbClr val="0254DB"/>
              </a:solidFill>
              <a:latin typeface="Open Sans SemiBold"/>
              <a:ea typeface="Open Sans SemiBold"/>
              <a:cs typeface="Open Sans SemiBold"/>
              <a:sym typeface="Open Sans SemiBold"/>
            </a:endParaRPr>
          </a:p>
        </p:txBody>
      </p:sp>
      <p:sp>
        <p:nvSpPr>
          <p:cNvPr descr="header_1" id="1431" name="Google Shape;1431;p225"/>
          <p:cNvSpPr txBox="1"/>
          <p:nvPr/>
        </p:nvSpPr>
        <p:spPr>
          <a:xfrm>
            <a:off x="2567163" y="2590600"/>
            <a:ext cx="1959600" cy="594000"/>
          </a:xfrm>
          <a:prstGeom prst="rect">
            <a:avLst/>
          </a:prstGeom>
          <a:noFill/>
          <a:ln>
            <a:noFill/>
          </a:ln>
        </p:spPr>
        <p:txBody>
          <a:bodyPr anchorCtr="0" anchor="ctr" bIns="0" lIns="137150" spcFirstLastPara="1" rIns="137150" wrap="square" tIns="0">
            <a:noAutofit/>
          </a:bodyPr>
          <a:lstStyle/>
          <a:p>
            <a:pPr indent="0" lvl="0" marL="0" rtl="0" algn="ctr">
              <a:spcBef>
                <a:spcPts val="0"/>
              </a:spcBef>
              <a:spcAft>
                <a:spcPts val="0"/>
              </a:spcAft>
              <a:buNone/>
            </a:pPr>
            <a:r>
              <a:rPr lang="en" sz="1400">
                <a:solidFill>
                  <a:srgbClr val="0254DB"/>
                </a:solidFill>
                <a:latin typeface="Open Sans SemiBold"/>
                <a:ea typeface="Open Sans SemiBold"/>
                <a:cs typeface="Open Sans SemiBold"/>
                <a:sym typeface="Open Sans SemiBold"/>
              </a:rPr>
              <a:t>Mobile Commerce</a:t>
            </a:r>
            <a:endParaRPr sz="1400">
              <a:solidFill>
                <a:srgbClr val="0254DB"/>
              </a:solidFill>
              <a:latin typeface="Open Sans SemiBold"/>
              <a:ea typeface="Open Sans SemiBold"/>
              <a:cs typeface="Open Sans SemiBold"/>
              <a:sym typeface="Open Sans SemiBold"/>
            </a:endParaRPr>
          </a:p>
        </p:txBody>
      </p:sp>
      <p:sp>
        <p:nvSpPr>
          <p:cNvPr descr="header_3" id="1432" name="Google Shape;1432;p225"/>
          <p:cNvSpPr txBox="1"/>
          <p:nvPr/>
        </p:nvSpPr>
        <p:spPr>
          <a:xfrm>
            <a:off x="6727188" y="2590600"/>
            <a:ext cx="1959600" cy="594000"/>
          </a:xfrm>
          <a:prstGeom prst="rect">
            <a:avLst/>
          </a:prstGeom>
          <a:noFill/>
          <a:ln>
            <a:noFill/>
          </a:ln>
        </p:spPr>
        <p:txBody>
          <a:bodyPr anchorCtr="0" anchor="t" bIns="91425" lIns="137150" spcFirstLastPara="1" rIns="137150" wrap="square" tIns="182875">
            <a:noAutofit/>
          </a:bodyPr>
          <a:lstStyle/>
          <a:p>
            <a:pPr indent="0" lvl="0" marL="0" rtl="0" algn="ctr">
              <a:lnSpc>
                <a:spcPct val="105000"/>
              </a:lnSpc>
              <a:spcBef>
                <a:spcPts val="0"/>
              </a:spcBef>
              <a:spcAft>
                <a:spcPts val="1000"/>
              </a:spcAft>
              <a:buNone/>
            </a:pPr>
            <a:r>
              <a:rPr lang="en" sz="1400">
                <a:solidFill>
                  <a:srgbClr val="0254DB"/>
                </a:solidFill>
                <a:latin typeface="Open Sans SemiBold"/>
                <a:ea typeface="Open Sans SemiBold"/>
                <a:cs typeface="Open Sans SemiBold"/>
                <a:sym typeface="Open Sans SemiBold"/>
              </a:rPr>
              <a:t>Sales Automation</a:t>
            </a:r>
            <a:endParaRPr sz="1400">
              <a:solidFill>
                <a:srgbClr val="0254DB"/>
              </a:solidFill>
              <a:latin typeface="Open Sans SemiBold"/>
              <a:ea typeface="Open Sans SemiBold"/>
              <a:cs typeface="Open Sans SemiBold"/>
              <a:sym typeface="Open Sa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cxnSp>
        <p:nvCxnSpPr>
          <p:cNvPr id="1437" name="Google Shape;1437;p226"/>
          <p:cNvCxnSpPr/>
          <p:nvPr/>
        </p:nvCxnSpPr>
        <p:spPr>
          <a:xfrm>
            <a:off x="518750" y="1859302"/>
            <a:ext cx="1144500" cy="0"/>
          </a:xfrm>
          <a:prstGeom prst="straightConnector1">
            <a:avLst/>
          </a:prstGeom>
          <a:noFill/>
          <a:ln cap="flat" cmpd="sng" w="28575">
            <a:solidFill>
              <a:schemeClr val="accent1"/>
            </a:solidFill>
            <a:prstDash val="solid"/>
            <a:miter lim="800000"/>
            <a:headEnd len="sm" w="sm" type="none"/>
            <a:tailEnd len="sm" w="sm" type="none"/>
          </a:ln>
        </p:spPr>
      </p:cxnSp>
      <p:sp>
        <p:nvSpPr>
          <p:cNvPr descr="title" id="1438" name="Google Shape;1438;p22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Buyer’s Research Behavior</a:t>
            </a:r>
            <a:endParaRPr sz="2520"/>
          </a:p>
        </p:txBody>
      </p:sp>
      <p:sp>
        <p:nvSpPr>
          <p:cNvPr descr="header_0" id="1439" name="Google Shape;1439;p226"/>
          <p:cNvSpPr txBox="1"/>
          <p:nvPr>
            <p:ph idx="4294967295" type="subTitle"/>
          </p:nvPr>
        </p:nvSpPr>
        <p:spPr>
          <a:xfrm>
            <a:off x="457200" y="1324850"/>
            <a:ext cx="1982100" cy="5313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None/>
            </a:pPr>
            <a:r>
              <a:rPr b="1" lang="en" sz="1600">
                <a:solidFill>
                  <a:schemeClr val="accent1"/>
                </a:solidFill>
                <a:latin typeface="Hanken Grotesk"/>
                <a:ea typeface="Hanken Grotesk"/>
                <a:cs typeface="Hanken Grotesk"/>
                <a:sym typeface="Hanken Grotesk"/>
              </a:rPr>
              <a:t>Independent Research</a:t>
            </a:r>
            <a:endParaRPr b="1" sz="1600">
              <a:solidFill>
                <a:schemeClr val="accent1"/>
              </a:solidFill>
              <a:latin typeface="Hanken Grotesk"/>
              <a:ea typeface="Hanken Grotesk"/>
              <a:cs typeface="Hanken Grotesk"/>
              <a:sym typeface="Hanken Grotesk"/>
            </a:endParaRPr>
          </a:p>
        </p:txBody>
      </p:sp>
      <p:sp>
        <p:nvSpPr>
          <p:cNvPr descr="header_1" id="1440" name="Google Shape;1440;p226"/>
          <p:cNvSpPr txBox="1"/>
          <p:nvPr>
            <p:ph idx="4294967295" type="subTitle"/>
          </p:nvPr>
        </p:nvSpPr>
        <p:spPr>
          <a:xfrm>
            <a:off x="2546550" y="1324850"/>
            <a:ext cx="1982100" cy="5313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Clr>
                <a:schemeClr val="dk1"/>
              </a:buClr>
              <a:buSzPts val="1100"/>
              <a:buFont typeface="Arial"/>
              <a:buNone/>
            </a:pPr>
            <a:r>
              <a:rPr b="1" lang="en" sz="1600">
                <a:solidFill>
                  <a:schemeClr val="dk1"/>
                </a:solidFill>
                <a:latin typeface="Hanken Grotesk"/>
                <a:ea typeface="Hanken Grotesk"/>
                <a:cs typeface="Hanken Grotesk"/>
                <a:sym typeface="Hanken Grotesk"/>
              </a:rPr>
              <a:t>Digital Engagement</a:t>
            </a:r>
            <a:endParaRPr b="1" sz="1600">
              <a:solidFill>
                <a:schemeClr val="dk1"/>
              </a:solidFill>
              <a:latin typeface="Hanken Grotesk"/>
              <a:ea typeface="Hanken Grotesk"/>
              <a:cs typeface="Hanken Grotesk"/>
              <a:sym typeface="Hanken Grotesk"/>
            </a:endParaRPr>
          </a:p>
        </p:txBody>
      </p:sp>
      <p:sp>
        <p:nvSpPr>
          <p:cNvPr descr="header_2" id="1441" name="Google Shape;1441;p226"/>
          <p:cNvSpPr txBox="1"/>
          <p:nvPr>
            <p:ph idx="4294967295" type="subTitle"/>
          </p:nvPr>
        </p:nvSpPr>
        <p:spPr>
          <a:xfrm>
            <a:off x="4635900" y="1324850"/>
            <a:ext cx="1961700" cy="5313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None/>
            </a:pPr>
            <a:r>
              <a:rPr b="1" lang="en" sz="1600">
                <a:solidFill>
                  <a:schemeClr val="dk1"/>
                </a:solidFill>
                <a:latin typeface="Hanken Grotesk"/>
                <a:ea typeface="Hanken Grotesk"/>
                <a:cs typeface="Hanken Grotesk"/>
                <a:sym typeface="Hanken Grotesk"/>
              </a:rPr>
              <a:t>Content Consumption</a:t>
            </a:r>
            <a:endParaRPr b="1" sz="1600">
              <a:solidFill>
                <a:schemeClr val="dk1"/>
              </a:solidFill>
              <a:latin typeface="Hanken Grotesk"/>
              <a:ea typeface="Hanken Grotesk"/>
              <a:cs typeface="Hanken Grotesk"/>
              <a:sym typeface="Hanken Grotesk"/>
            </a:endParaRPr>
          </a:p>
        </p:txBody>
      </p:sp>
      <p:sp>
        <p:nvSpPr>
          <p:cNvPr descr="header_3" id="1442" name="Google Shape;1442;p226"/>
          <p:cNvSpPr txBox="1"/>
          <p:nvPr>
            <p:ph idx="4294967295" type="subTitle"/>
          </p:nvPr>
        </p:nvSpPr>
        <p:spPr>
          <a:xfrm>
            <a:off x="6704850" y="1324850"/>
            <a:ext cx="1982100" cy="531300"/>
          </a:xfrm>
          <a:prstGeom prst="rect">
            <a:avLst/>
          </a:prstGeom>
        </p:spPr>
        <p:txBody>
          <a:bodyPr anchorCtr="0" anchor="b" bIns="91425" lIns="91425" spcFirstLastPara="1" rIns="91425" wrap="square" tIns="91425">
            <a:noAutofit/>
          </a:bodyPr>
          <a:lstStyle/>
          <a:p>
            <a:pPr indent="0" lvl="0" marL="0" marR="0" rtl="0" algn="l">
              <a:lnSpc>
                <a:spcPct val="100000"/>
              </a:lnSpc>
              <a:spcBef>
                <a:spcPts val="0"/>
              </a:spcBef>
              <a:spcAft>
                <a:spcPts val="1000"/>
              </a:spcAft>
              <a:buNone/>
            </a:pPr>
            <a:r>
              <a:rPr b="1" lang="en" sz="1300">
                <a:solidFill>
                  <a:schemeClr val="dk1"/>
                </a:solidFill>
                <a:latin typeface="Hanken Grotesk"/>
                <a:ea typeface="Hanken Grotesk"/>
                <a:cs typeface="Hanken Grotesk"/>
                <a:sym typeface="Hanken Grotesk"/>
              </a:rPr>
              <a:t>Impact on Sales Interactions</a:t>
            </a:r>
            <a:endParaRPr b="1" sz="1300">
              <a:solidFill>
                <a:schemeClr val="dk1"/>
              </a:solidFill>
              <a:latin typeface="Hanken Grotesk"/>
              <a:ea typeface="Hanken Grotesk"/>
              <a:cs typeface="Hanken Grotesk"/>
              <a:sym typeface="Hanken Grotesk"/>
            </a:endParaRPr>
          </a:p>
        </p:txBody>
      </p:sp>
      <p:sp>
        <p:nvSpPr>
          <p:cNvPr descr="detail_0" id="1443" name="Google Shape;1443;p226"/>
          <p:cNvSpPr txBox="1"/>
          <p:nvPr>
            <p:ph idx="1" type="body"/>
          </p:nvPr>
        </p:nvSpPr>
        <p:spPr>
          <a:xfrm>
            <a:off x="457200" y="1940100"/>
            <a:ext cx="1982100" cy="141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200"/>
              </a:spcAft>
              <a:buClr>
                <a:schemeClr val="dk1"/>
              </a:buClr>
              <a:buSzPts val="1100"/>
              <a:buNone/>
            </a:pPr>
            <a:r>
              <a:rPr lang="en" sz="1000">
                <a:solidFill>
                  <a:schemeClr val="dk1"/>
                </a:solidFill>
                <a:latin typeface="Hanken Grotesk"/>
                <a:ea typeface="Hanken Grotesk"/>
                <a:cs typeface="Hanken Grotesk"/>
                <a:sym typeface="Hanken Grotesk"/>
              </a:rPr>
              <a:t>77% of B2B buyers conduct their own research before speaking to a salesperson. This highlights the need for accessible online information.</a:t>
            </a:r>
            <a:endParaRPr sz="1000">
              <a:solidFill>
                <a:schemeClr val="dk1"/>
              </a:solidFill>
              <a:latin typeface="Hanken Grotesk"/>
              <a:ea typeface="Hanken Grotesk"/>
              <a:cs typeface="Hanken Grotesk"/>
              <a:sym typeface="Hanken Grotesk"/>
            </a:endParaRPr>
          </a:p>
        </p:txBody>
      </p:sp>
      <p:sp>
        <p:nvSpPr>
          <p:cNvPr descr="detail_1" id="1444" name="Google Shape;1444;p226"/>
          <p:cNvSpPr txBox="1"/>
          <p:nvPr>
            <p:ph idx="2" type="body"/>
          </p:nvPr>
        </p:nvSpPr>
        <p:spPr>
          <a:xfrm>
            <a:off x="2539750" y="1940100"/>
            <a:ext cx="1982100" cy="141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200"/>
              </a:spcAft>
              <a:buClr>
                <a:schemeClr val="dk1"/>
              </a:buClr>
              <a:buSzPts val="1100"/>
              <a:buNone/>
            </a:pPr>
            <a:r>
              <a:rPr lang="en" sz="1000">
                <a:solidFill>
                  <a:schemeClr val="dk1"/>
                </a:solidFill>
                <a:latin typeface="Hanken Grotesk"/>
                <a:ea typeface="Hanken Grotesk"/>
                <a:cs typeface="Hanken Grotesk"/>
                <a:sym typeface="Hanken Grotesk"/>
              </a:rPr>
              <a:t>67% of the buyer's journey is digital; only 5% involves direct interaction with sales personnel. This shows a shift towards digital channels for information.</a:t>
            </a:r>
            <a:endParaRPr sz="1000">
              <a:solidFill>
                <a:schemeClr val="dk1"/>
              </a:solidFill>
              <a:latin typeface="Hanken Grotesk"/>
              <a:ea typeface="Hanken Grotesk"/>
              <a:cs typeface="Hanken Grotesk"/>
              <a:sym typeface="Hanken Grotesk"/>
            </a:endParaRPr>
          </a:p>
        </p:txBody>
      </p:sp>
      <p:sp>
        <p:nvSpPr>
          <p:cNvPr descr="detail_2" id="1445" name="Google Shape;1445;p226"/>
          <p:cNvSpPr txBox="1"/>
          <p:nvPr>
            <p:ph idx="5" type="body"/>
          </p:nvPr>
        </p:nvSpPr>
        <p:spPr>
          <a:xfrm>
            <a:off x="4622300" y="1940100"/>
            <a:ext cx="1982100" cy="141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200"/>
              </a:spcAft>
              <a:buClr>
                <a:schemeClr val="dk1"/>
              </a:buClr>
              <a:buSzPts val="1100"/>
              <a:buNone/>
            </a:pPr>
            <a:r>
              <a:rPr lang="en" sz="1000">
                <a:solidFill>
                  <a:schemeClr val="dk1"/>
                </a:solidFill>
                <a:latin typeface="Hanken Grotesk"/>
                <a:ea typeface="Hanken Grotesk"/>
                <a:cs typeface="Hanken Grotesk"/>
                <a:sym typeface="Hanken Grotesk"/>
              </a:rPr>
              <a:t>68% of B2B buyers consume an average of 13 pieces of content before purchasing. Diverse content is essential for guiding decisions.</a:t>
            </a:r>
            <a:endParaRPr sz="1000">
              <a:solidFill>
                <a:schemeClr val="dk1"/>
              </a:solidFill>
              <a:latin typeface="Hanken Grotesk"/>
              <a:ea typeface="Hanken Grotesk"/>
              <a:cs typeface="Hanken Grotesk"/>
              <a:sym typeface="Hanken Grotesk"/>
            </a:endParaRPr>
          </a:p>
        </p:txBody>
      </p:sp>
      <p:sp>
        <p:nvSpPr>
          <p:cNvPr descr="detail_3" id="1446" name="Google Shape;1446;p226"/>
          <p:cNvSpPr txBox="1"/>
          <p:nvPr>
            <p:ph idx="6" type="body"/>
          </p:nvPr>
        </p:nvSpPr>
        <p:spPr>
          <a:xfrm>
            <a:off x="6704850" y="1941672"/>
            <a:ext cx="1982100" cy="141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1200"/>
              </a:spcAft>
              <a:buClr>
                <a:schemeClr val="dk1"/>
              </a:buClr>
              <a:buSzPts val="1100"/>
              <a:buNone/>
            </a:pPr>
            <a:r>
              <a:rPr lang="en" sz="1000">
                <a:solidFill>
                  <a:schemeClr val="dk1"/>
                </a:solidFill>
                <a:latin typeface="Hanken Grotesk"/>
                <a:ea typeface="Hanken Grotesk"/>
                <a:cs typeface="Hanken Grotesk"/>
                <a:sym typeface="Hanken Grotesk"/>
              </a:rPr>
              <a:t>The extensive research behavior of buyers before engaging with salespeople requires sales teams to adapt to informed customers.</a:t>
            </a:r>
            <a:endParaRPr sz="1000">
              <a:solidFill>
                <a:schemeClr val="dk1"/>
              </a:solidFill>
              <a:latin typeface="Hanken Grotesk"/>
              <a:ea typeface="Hanken Grotesk"/>
              <a:cs typeface="Hanken Grotesk"/>
              <a:sym typeface="Hanken Grotesk"/>
            </a:endParaRPr>
          </a:p>
        </p:txBody>
      </p:sp>
      <p:sp>
        <p:nvSpPr>
          <p:cNvPr descr="deliverable_0" id="1447" name="Google Shape;1447;p226"/>
          <p:cNvSpPr txBox="1"/>
          <p:nvPr/>
        </p:nvSpPr>
        <p:spPr>
          <a:xfrm>
            <a:off x="457200" y="3461050"/>
            <a:ext cx="1982100" cy="1327800"/>
          </a:xfrm>
          <a:prstGeom prst="rect">
            <a:avLst/>
          </a:prstGeom>
          <a:noFill/>
          <a:ln>
            <a:noFill/>
          </a:ln>
        </p:spPr>
        <p:txBody>
          <a:bodyPr anchorCtr="0" anchor="t" bIns="91425" lIns="91425" spcFirstLastPara="1" rIns="91425" wrap="square" tIns="91425">
            <a:noAutofit/>
          </a:bodyPr>
          <a:lstStyle/>
          <a:p>
            <a:pPr indent="0" lvl="0" marL="0" marR="0" rtl="0" algn="l">
              <a:lnSpc>
                <a:spcPct val="138000"/>
              </a:lnSpc>
              <a:spcBef>
                <a:spcPts val="0"/>
              </a:spcBef>
              <a:spcAft>
                <a:spcPts val="0"/>
              </a:spcAft>
              <a:buClr>
                <a:srgbClr val="7765E3"/>
              </a:buClr>
              <a:buSzPts val="1100"/>
              <a:buFont typeface="Arial"/>
              <a:buNone/>
            </a:pPr>
            <a:r>
              <a:rPr lang="en" sz="1000">
                <a:solidFill>
                  <a:schemeClr val="accent1"/>
                </a:solidFill>
                <a:latin typeface="Hanken Grotesk Medium"/>
                <a:ea typeface="Hanken Grotesk Medium"/>
                <a:cs typeface="Hanken Grotesk Medium"/>
                <a:sym typeface="Hanken Grotesk Medium"/>
              </a:rPr>
              <a:t>Research reports</a:t>
            </a:r>
            <a:endParaRPr sz="1000">
              <a:solidFill>
                <a:schemeClr val="accent1"/>
              </a:solidFill>
              <a:latin typeface="Hanken Grotesk Medium"/>
              <a:ea typeface="Hanken Grotesk Medium"/>
              <a:cs typeface="Hanken Grotesk Medium"/>
              <a:sym typeface="Hanken Grotesk Medium"/>
            </a:endParaRPr>
          </a:p>
          <a:p>
            <a:pPr indent="0" lvl="0" marL="0" marR="0" rtl="0" algn="l">
              <a:lnSpc>
                <a:spcPct val="138000"/>
              </a:lnSpc>
              <a:spcBef>
                <a:spcPts val="0"/>
              </a:spcBef>
              <a:spcAft>
                <a:spcPts val="0"/>
              </a:spcAft>
              <a:buClr>
                <a:srgbClr val="7765E3"/>
              </a:buClr>
              <a:buSzPts val="1100"/>
              <a:buFont typeface="Arial"/>
              <a:buNone/>
            </a:pPr>
            <a:r>
              <a:rPr lang="en" sz="1000">
                <a:solidFill>
                  <a:schemeClr val="accent1"/>
                </a:solidFill>
                <a:latin typeface="Hanken Grotesk Medium"/>
                <a:ea typeface="Hanken Grotesk Medium"/>
                <a:cs typeface="Hanken Grotesk Medium"/>
                <a:sym typeface="Hanken Grotesk Medium"/>
              </a:rPr>
              <a:t>Customer feedback surveys</a:t>
            </a:r>
            <a:endParaRPr sz="1000">
              <a:solidFill>
                <a:schemeClr val="accent1"/>
              </a:solidFill>
              <a:latin typeface="Hanken Grotesk Medium"/>
              <a:ea typeface="Hanken Grotesk Medium"/>
              <a:cs typeface="Hanken Grotesk Medium"/>
              <a:sym typeface="Hanken Grotesk Medium"/>
            </a:endParaRPr>
          </a:p>
          <a:p>
            <a:pPr indent="0" lvl="0" marL="0" marR="0" rtl="0" algn="l">
              <a:lnSpc>
                <a:spcPct val="138000"/>
              </a:lnSpc>
              <a:spcBef>
                <a:spcPts val="0"/>
              </a:spcBef>
              <a:spcAft>
                <a:spcPts val="0"/>
              </a:spcAft>
              <a:buClr>
                <a:srgbClr val="7765E3"/>
              </a:buClr>
              <a:buSzPts val="1100"/>
              <a:buFont typeface="Arial"/>
              <a:buNone/>
            </a:pPr>
            <a:r>
              <a:rPr lang="en" sz="1000">
                <a:solidFill>
                  <a:schemeClr val="accent1"/>
                </a:solidFill>
                <a:latin typeface="Hanken Grotesk Medium"/>
                <a:ea typeface="Hanken Grotesk Medium"/>
                <a:cs typeface="Hanken Grotesk Medium"/>
                <a:sym typeface="Hanken Grotesk Medium"/>
              </a:rPr>
              <a:t>Website analytics</a:t>
            </a:r>
            <a:endParaRPr sz="1000">
              <a:solidFill>
                <a:schemeClr val="accent1"/>
              </a:solidFill>
              <a:latin typeface="Hanken Grotesk Medium"/>
              <a:ea typeface="Hanken Grotesk Medium"/>
              <a:cs typeface="Hanken Grotesk Medium"/>
              <a:sym typeface="Hanken Grotesk Medium"/>
            </a:endParaRPr>
          </a:p>
        </p:txBody>
      </p:sp>
      <p:sp>
        <p:nvSpPr>
          <p:cNvPr descr="deliverable_1" id="1448" name="Google Shape;1448;p226"/>
          <p:cNvSpPr txBox="1"/>
          <p:nvPr/>
        </p:nvSpPr>
        <p:spPr>
          <a:xfrm>
            <a:off x="2539749" y="3461050"/>
            <a:ext cx="1982100" cy="1327800"/>
          </a:xfrm>
          <a:prstGeom prst="rect">
            <a:avLst/>
          </a:prstGeom>
          <a:noFill/>
          <a:ln>
            <a:noFill/>
          </a:ln>
        </p:spPr>
        <p:txBody>
          <a:bodyPr anchorCtr="0" anchor="t" bIns="91425" lIns="91425" spcFirstLastPara="1" rIns="91425" wrap="square" tIns="91425">
            <a:noAutofit/>
          </a:bodyPr>
          <a:lstStyle/>
          <a:p>
            <a:pPr indent="0" lvl="0" marL="0" marR="0" rtl="0" algn="l">
              <a:lnSpc>
                <a:spcPct val="138000"/>
              </a:lnSpc>
              <a:spcBef>
                <a:spcPts val="0"/>
              </a:spcBef>
              <a:spcAft>
                <a:spcPts val="0"/>
              </a:spcAft>
              <a:buClr>
                <a:srgbClr val="201C20"/>
              </a:buClr>
              <a:buSzPts val="1100"/>
              <a:buFont typeface="Arial"/>
              <a:buNone/>
            </a:pPr>
            <a:r>
              <a:rPr lang="en" sz="1000">
                <a:solidFill>
                  <a:schemeClr val="dk1"/>
                </a:solidFill>
                <a:latin typeface="Hanken Grotesk Medium"/>
                <a:ea typeface="Hanken Grotesk Medium"/>
                <a:cs typeface="Hanken Grotesk Medium"/>
                <a:sym typeface="Hanken Grotesk Medium"/>
              </a:rPr>
              <a:t>Digital content strategy</a:t>
            </a:r>
            <a:endParaRPr sz="1000">
              <a:solidFill>
                <a:schemeClr val="dk1"/>
              </a:solidFill>
              <a:latin typeface="Hanken Grotesk Medium"/>
              <a:ea typeface="Hanken Grotesk Medium"/>
              <a:cs typeface="Hanken Grotesk Medium"/>
              <a:sym typeface="Hanken Grotesk Medium"/>
            </a:endParaRPr>
          </a:p>
          <a:p>
            <a:pPr indent="0" lvl="0" marL="0" marR="0" rtl="0" algn="l">
              <a:lnSpc>
                <a:spcPct val="138000"/>
              </a:lnSpc>
              <a:spcBef>
                <a:spcPts val="0"/>
              </a:spcBef>
              <a:spcAft>
                <a:spcPts val="0"/>
              </a:spcAft>
              <a:buClr>
                <a:srgbClr val="201C20"/>
              </a:buClr>
              <a:buSzPts val="1100"/>
              <a:buFont typeface="Arial"/>
              <a:buNone/>
            </a:pPr>
            <a:r>
              <a:rPr lang="en" sz="1000">
                <a:solidFill>
                  <a:schemeClr val="dk1"/>
                </a:solidFill>
                <a:latin typeface="Hanken Grotesk Medium"/>
                <a:ea typeface="Hanken Grotesk Medium"/>
                <a:cs typeface="Hanken Grotesk Medium"/>
                <a:sym typeface="Hanken Grotesk Medium"/>
              </a:rPr>
              <a:t>Webinar recordings</a:t>
            </a:r>
            <a:endParaRPr sz="1000">
              <a:solidFill>
                <a:schemeClr val="dk1"/>
              </a:solidFill>
              <a:latin typeface="Hanken Grotesk Medium"/>
              <a:ea typeface="Hanken Grotesk Medium"/>
              <a:cs typeface="Hanken Grotesk Medium"/>
              <a:sym typeface="Hanken Grotesk Medium"/>
            </a:endParaRPr>
          </a:p>
          <a:p>
            <a:pPr indent="0" lvl="0" marL="0" marR="0" rtl="0" algn="l">
              <a:lnSpc>
                <a:spcPct val="138000"/>
              </a:lnSpc>
              <a:spcBef>
                <a:spcPts val="0"/>
              </a:spcBef>
              <a:spcAft>
                <a:spcPts val="0"/>
              </a:spcAft>
              <a:buClr>
                <a:srgbClr val="201C20"/>
              </a:buClr>
              <a:buSzPts val="1100"/>
              <a:buFont typeface="Arial"/>
              <a:buNone/>
            </a:pPr>
            <a:r>
              <a:rPr lang="en" sz="1000">
                <a:solidFill>
                  <a:schemeClr val="dk1"/>
                </a:solidFill>
                <a:latin typeface="Hanken Grotesk Medium"/>
                <a:ea typeface="Hanken Grotesk Medium"/>
                <a:cs typeface="Hanken Grotesk Medium"/>
                <a:sym typeface="Hanken Grotesk Medium"/>
              </a:rPr>
              <a:t>SEO performance metrics</a:t>
            </a:r>
            <a:endParaRPr sz="1000">
              <a:solidFill>
                <a:schemeClr val="dk1"/>
              </a:solidFill>
              <a:latin typeface="Hanken Grotesk Medium"/>
              <a:ea typeface="Hanken Grotesk Medium"/>
              <a:cs typeface="Hanken Grotesk Medium"/>
              <a:sym typeface="Hanken Grotesk Medium"/>
            </a:endParaRPr>
          </a:p>
        </p:txBody>
      </p:sp>
      <p:sp>
        <p:nvSpPr>
          <p:cNvPr descr="deliverable_2" id="1449" name="Google Shape;1449;p226"/>
          <p:cNvSpPr txBox="1"/>
          <p:nvPr/>
        </p:nvSpPr>
        <p:spPr>
          <a:xfrm>
            <a:off x="4622298" y="3461050"/>
            <a:ext cx="1982100" cy="1327800"/>
          </a:xfrm>
          <a:prstGeom prst="rect">
            <a:avLst/>
          </a:prstGeom>
          <a:noFill/>
          <a:ln>
            <a:noFill/>
          </a:ln>
        </p:spPr>
        <p:txBody>
          <a:bodyPr anchorCtr="0" anchor="t" bIns="91425" lIns="91425" spcFirstLastPara="1" rIns="91425" wrap="square" tIns="91425">
            <a:noAutofit/>
          </a:bodyPr>
          <a:lstStyle/>
          <a:p>
            <a:pPr indent="0" lvl="0" marL="0" marR="0" rtl="0" algn="l">
              <a:lnSpc>
                <a:spcPct val="138000"/>
              </a:lnSpc>
              <a:spcBef>
                <a:spcPts val="0"/>
              </a:spcBef>
              <a:spcAft>
                <a:spcPts val="0"/>
              </a:spcAft>
              <a:buClr>
                <a:srgbClr val="201C20"/>
              </a:buClr>
              <a:buSzPts val="1100"/>
              <a:buFont typeface="Arial"/>
              <a:buNone/>
            </a:pPr>
            <a:r>
              <a:rPr lang="en" sz="1000">
                <a:solidFill>
                  <a:schemeClr val="dk1"/>
                </a:solidFill>
                <a:latin typeface="Hanken Grotesk Medium"/>
                <a:ea typeface="Hanken Grotesk Medium"/>
                <a:cs typeface="Hanken Grotesk Medium"/>
                <a:sym typeface="Hanken Grotesk Medium"/>
              </a:rPr>
              <a:t>Content calendar</a:t>
            </a:r>
            <a:endParaRPr sz="1000">
              <a:solidFill>
                <a:schemeClr val="dk1"/>
              </a:solidFill>
              <a:latin typeface="Hanken Grotesk Medium"/>
              <a:ea typeface="Hanken Grotesk Medium"/>
              <a:cs typeface="Hanken Grotesk Medium"/>
              <a:sym typeface="Hanken Grotesk Medium"/>
            </a:endParaRPr>
          </a:p>
          <a:p>
            <a:pPr indent="0" lvl="0" marL="0" marR="0" rtl="0" algn="l">
              <a:lnSpc>
                <a:spcPct val="138000"/>
              </a:lnSpc>
              <a:spcBef>
                <a:spcPts val="0"/>
              </a:spcBef>
              <a:spcAft>
                <a:spcPts val="0"/>
              </a:spcAft>
              <a:buClr>
                <a:srgbClr val="201C20"/>
              </a:buClr>
              <a:buSzPts val="1100"/>
              <a:buFont typeface="Arial"/>
              <a:buNone/>
            </a:pPr>
            <a:r>
              <a:rPr lang="en" sz="1000">
                <a:solidFill>
                  <a:schemeClr val="dk1"/>
                </a:solidFill>
                <a:latin typeface="Hanken Grotesk Medium"/>
                <a:ea typeface="Hanken Grotesk Medium"/>
                <a:cs typeface="Hanken Grotesk Medium"/>
                <a:sym typeface="Hanken Grotesk Medium"/>
              </a:rPr>
              <a:t>Blog posts</a:t>
            </a:r>
            <a:endParaRPr sz="1000">
              <a:solidFill>
                <a:schemeClr val="dk1"/>
              </a:solidFill>
              <a:latin typeface="Hanken Grotesk Medium"/>
              <a:ea typeface="Hanken Grotesk Medium"/>
              <a:cs typeface="Hanken Grotesk Medium"/>
              <a:sym typeface="Hanken Grotesk Medium"/>
            </a:endParaRPr>
          </a:p>
          <a:p>
            <a:pPr indent="0" lvl="0" marL="0" marR="0" rtl="0" algn="l">
              <a:lnSpc>
                <a:spcPct val="138000"/>
              </a:lnSpc>
              <a:spcBef>
                <a:spcPts val="0"/>
              </a:spcBef>
              <a:spcAft>
                <a:spcPts val="0"/>
              </a:spcAft>
              <a:buClr>
                <a:srgbClr val="201C20"/>
              </a:buClr>
              <a:buSzPts val="1100"/>
              <a:buFont typeface="Arial"/>
              <a:buNone/>
            </a:pPr>
            <a:r>
              <a:rPr lang="en" sz="1000">
                <a:solidFill>
                  <a:schemeClr val="dk1"/>
                </a:solidFill>
                <a:latin typeface="Hanken Grotesk Medium"/>
                <a:ea typeface="Hanken Grotesk Medium"/>
                <a:cs typeface="Hanken Grotesk Medium"/>
                <a:sym typeface="Hanken Grotesk Medium"/>
              </a:rPr>
              <a:t>Whitepapers</a:t>
            </a:r>
            <a:endParaRPr sz="1000">
              <a:solidFill>
                <a:schemeClr val="dk1"/>
              </a:solidFill>
              <a:latin typeface="Hanken Grotesk Medium"/>
              <a:ea typeface="Hanken Grotesk Medium"/>
              <a:cs typeface="Hanken Grotesk Medium"/>
              <a:sym typeface="Hanken Grotesk Medium"/>
            </a:endParaRPr>
          </a:p>
        </p:txBody>
      </p:sp>
      <p:sp>
        <p:nvSpPr>
          <p:cNvPr descr="deliverable_3" id="1450" name="Google Shape;1450;p226"/>
          <p:cNvSpPr txBox="1"/>
          <p:nvPr/>
        </p:nvSpPr>
        <p:spPr>
          <a:xfrm>
            <a:off x="6704847" y="3462706"/>
            <a:ext cx="1982100" cy="1327800"/>
          </a:xfrm>
          <a:prstGeom prst="rect">
            <a:avLst/>
          </a:prstGeom>
          <a:noFill/>
          <a:ln>
            <a:noFill/>
          </a:ln>
        </p:spPr>
        <p:txBody>
          <a:bodyPr anchorCtr="0" anchor="t" bIns="91425" lIns="91425" spcFirstLastPara="1" rIns="91425" wrap="square" tIns="91425">
            <a:noAutofit/>
          </a:bodyPr>
          <a:lstStyle/>
          <a:p>
            <a:pPr indent="0" lvl="0" marL="0" marR="0" rtl="0" algn="l">
              <a:lnSpc>
                <a:spcPct val="138000"/>
              </a:lnSpc>
              <a:spcBef>
                <a:spcPts val="0"/>
              </a:spcBef>
              <a:spcAft>
                <a:spcPts val="0"/>
              </a:spcAft>
              <a:buClr>
                <a:srgbClr val="201C20"/>
              </a:buClr>
              <a:buSzPts val="1100"/>
              <a:buFont typeface="Arial"/>
              <a:buNone/>
            </a:pPr>
            <a:r>
              <a:rPr lang="en" sz="1000">
                <a:solidFill>
                  <a:schemeClr val="dk1"/>
                </a:solidFill>
                <a:latin typeface="Hanken Grotesk Medium"/>
                <a:ea typeface="Hanken Grotesk Medium"/>
                <a:cs typeface="Hanken Grotesk Medium"/>
                <a:sym typeface="Hanken Grotesk Medium"/>
              </a:rPr>
              <a:t>Sales training programs</a:t>
            </a:r>
            <a:endParaRPr sz="1000">
              <a:solidFill>
                <a:schemeClr val="dk1"/>
              </a:solidFill>
              <a:latin typeface="Hanken Grotesk Medium"/>
              <a:ea typeface="Hanken Grotesk Medium"/>
              <a:cs typeface="Hanken Grotesk Medium"/>
              <a:sym typeface="Hanken Grotesk Medium"/>
            </a:endParaRPr>
          </a:p>
          <a:p>
            <a:pPr indent="0" lvl="0" marL="0" marR="0" rtl="0" algn="l">
              <a:lnSpc>
                <a:spcPct val="138000"/>
              </a:lnSpc>
              <a:spcBef>
                <a:spcPts val="0"/>
              </a:spcBef>
              <a:spcAft>
                <a:spcPts val="0"/>
              </a:spcAft>
              <a:buClr>
                <a:srgbClr val="201C20"/>
              </a:buClr>
              <a:buSzPts val="1100"/>
              <a:buFont typeface="Arial"/>
              <a:buNone/>
            </a:pPr>
            <a:r>
              <a:rPr lang="en" sz="1000">
                <a:solidFill>
                  <a:schemeClr val="dk1"/>
                </a:solidFill>
                <a:latin typeface="Hanken Grotesk Medium"/>
                <a:ea typeface="Hanken Grotesk Medium"/>
                <a:cs typeface="Hanken Grotesk Medium"/>
                <a:sym typeface="Hanken Grotesk Medium"/>
              </a:rPr>
              <a:t>Customer journey maps</a:t>
            </a:r>
            <a:endParaRPr sz="1000">
              <a:solidFill>
                <a:schemeClr val="dk1"/>
              </a:solidFill>
              <a:latin typeface="Hanken Grotesk Medium"/>
              <a:ea typeface="Hanken Grotesk Medium"/>
              <a:cs typeface="Hanken Grotesk Medium"/>
              <a:sym typeface="Hanken Grotesk Medium"/>
            </a:endParaRPr>
          </a:p>
          <a:p>
            <a:pPr indent="0" lvl="0" marL="0" marR="0" rtl="0" algn="l">
              <a:lnSpc>
                <a:spcPct val="138000"/>
              </a:lnSpc>
              <a:spcBef>
                <a:spcPts val="0"/>
              </a:spcBef>
              <a:spcAft>
                <a:spcPts val="0"/>
              </a:spcAft>
              <a:buClr>
                <a:srgbClr val="201C20"/>
              </a:buClr>
              <a:buSzPts val="1100"/>
              <a:buFont typeface="Arial"/>
              <a:buNone/>
            </a:pPr>
            <a:r>
              <a:rPr lang="en" sz="1000">
                <a:solidFill>
                  <a:schemeClr val="dk1"/>
                </a:solidFill>
                <a:latin typeface="Hanken Grotesk Medium"/>
                <a:ea typeface="Hanken Grotesk Medium"/>
                <a:cs typeface="Hanken Grotesk Medium"/>
                <a:sym typeface="Hanken Grotesk Medium"/>
              </a:rPr>
              <a:t>Engagement strategies</a:t>
            </a:r>
            <a:endParaRPr sz="1000">
              <a:solidFill>
                <a:schemeClr val="dk1"/>
              </a:solidFill>
              <a:latin typeface="Hanken Grotesk Medium"/>
              <a:ea typeface="Hanken Grotesk Medium"/>
              <a:cs typeface="Hanken Grotesk Medium"/>
              <a:sym typeface="Hanken Grotesk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Plus Default">
  <a:themeElements>
    <a:clrScheme name="Custom">
      <a:dk1>
        <a:srgbClr val="211C21"/>
      </a:dk1>
      <a:lt1>
        <a:srgbClr val="FFFFFF"/>
      </a:lt1>
      <a:dk2>
        <a:srgbClr val="7D7991"/>
      </a:dk2>
      <a:lt2>
        <a:srgbClr val="FFFFFF"/>
      </a:lt2>
      <a:accent1>
        <a:srgbClr val="7765E3"/>
      </a:accent1>
      <a:accent2>
        <a:srgbClr val="A09CAB"/>
      </a:accent2>
      <a:accent3>
        <a:srgbClr val="DBD56E"/>
      </a:accent3>
      <a:accent4>
        <a:srgbClr val="EF233C"/>
      </a:accent4>
      <a:accent5>
        <a:srgbClr val="7765E3"/>
      </a:accent5>
      <a:accent6>
        <a:srgbClr val="7765E3"/>
      </a:accent6>
      <a:hlink>
        <a:srgbClr val="7765E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Default">
  <a:themeElements>
    <a:clrScheme name="Custom">
      <a:dk1>
        <a:srgbClr val="211C21"/>
      </a:dk1>
      <a:lt1>
        <a:srgbClr val="FFFFFF"/>
      </a:lt1>
      <a:dk2>
        <a:srgbClr val="7D7991"/>
      </a:dk2>
      <a:lt2>
        <a:srgbClr val="FFFFFF"/>
      </a:lt2>
      <a:accent1>
        <a:srgbClr val="7765E3"/>
      </a:accent1>
      <a:accent2>
        <a:srgbClr val="A09CAB"/>
      </a:accent2>
      <a:accent3>
        <a:srgbClr val="DBD56E"/>
      </a:accent3>
      <a:accent4>
        <a:srgbClr val="EF233C"/>
      </a:accent4>
      <a:accent5>
        <a:srgbClr val="7765E3"/>
      </a:accent5>
      <a:accent6>
        <a:srgbClr val="7765E3"/>
      </a:accent6>
      <a:hlink>
        <a:srgbClr val="7765E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Default">
  <a:themeElements>
    <a:clrScheme name="Custom">
      <a:dk1>
        <a:srgbClr val="211C21"/>
      </a:dk1>
      <a:lt1>
        <a:srgbClr val="FFFFFF"/>
      </a:lt1>
      <a:dk2>
        <a:srgbClr val="7D7991"/>
      </a:dk2>
      <a:lt2>
        <a:srgbClr val="FFFFFF"/>
      </a:lt2>
      <a:accent1>
        <a:srgbClr val="7765E3"/>
      </a:accent1>
      <a:accent2>
        <a:srgbClr val="A09CAB"/>
      </a:accent2>
      <a:accent3>
        <a:srgbClr val="DBD56E"/>
      </a:accent3>
      <a:accent4>
        <a:srgbClr val="EF233C"/>
      </a:accent4>
      <a:accent5>
        <a:srgbClr val="7765E3"/>
      </a:accent5>
      <a:accent6>
        <a:srgbClr val="7765E3"/>
      </a:accent6>
      <a:hlink>
        <a:srgbClr val="7765E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2BEA Theme">
  <a:themeElements>
    <a:clrScheme name="Office Theme">
      <a:dk1>
        <a:srgbClr val="001A70"/>
      </a:dk1>
      <a:lt1>
        <a:srgbClr val="FFFFFF"/>
      </a:lt1>
      <a:dk2>
        <a:srgbClr val="8590A1"/>
      </a:dk2>
      <a:lt2>
        <a:srgbClr val="E7E6E6"/>
      </a:lt2>
      <a:accent1>
        <a:srgbClr val="FF4438"/>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lus Light">
  <a:themeElements>
    <a:clrScheme name="Custom">
      <a:dk1>
        <a:srgbClr val="211C21"/>
      </a:dk1>
      <a:lt1>
        <a:srgbClr val="FFFFFF"/>
      </a:lt1>
      <a:dk2>
        <a:srgbClr val="7D7991"/>
      </a:dk2>
      <a:lt2>
        <a:srgbClr val="FFFFFF"/>
      </a:lt2>
      <a:accent1>
        <a:srgbClr val="7765E3"/>
      </a:accent1>
      <a:accent2>
        <a:srgbClr val="A09CAB"/>
      </a:accent2>
      <a:accent3>
        <a:srgbClr val="DBD56E"/>
      </a:accent3>
      <a:accent4>
        <a:srgbClr val="EF233C"/>
      </a:accent4>
      <a:accent5>
        <a:srgbClr val="7765E3"/>
      </a:accent5>
      <a:accent6>
        <a:srgbClr val="7765E3"/>
      </a:accent6>
      <a:hlink>
        <a:srgbClr val="7765E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Plus Default">
  <a:themeElements>
    <a:clrScheme name="Custom">
      <a:dk1>
        <a:srgbClr val="211C21"/>
      </a:dk1>
      <a:lt1>
        <a:srgbClr val="FFFFFF"/>
      </a:lt1>
      <a:dk2>
        <a:srgbClr val="7D7991"/>
      </a:dk2>
      <a:lt2>
        <a:srgbClr val="FFFFFF"/>
      </a:lt2>
      <a:accent1>
        <a:srgbClr val="7765E3"/>
      </a:accent1>
      <a:accent2>
        <a:srgbClr val="A09CAB"/>
      </a:accent2>
      <a:accent3>
        <a:srgbClr val="DBD56E"/>
      </a:accent3>
      <a:accent4>
        <a:srgbClr val="EF233C"/>
      </a:accent4>
      <a:accent5>
        <a:srgbClr val="7765E3"/>
      </a:accent5>
      <a:accent6>
        <a:srgbClr val="7765E3"/>
      </a:accent6>
      <a:hlink>
        <a:srgbClr val="7765E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Plus Light">
  <a:themeElements>
    <a:clrScheme name="Custom">
      <a:dk1>
        <a:srgbClr val="211C21"/>
      </a:dk1>
      <a:lt1>
        <a:srgbClr val="FFFFFF"/>
      </a:lt1>
      <a:dk2>
        <a:srgbClr val="7D7991"/>
      </a:dk2>
      <a:lt2>
        <a:srgbClr val="FFFFFF"/>
      </a:lt2>
      <a:accent1>
        <a:srgbClr val="7765E3"/>
      </a:accent1>
      <a:accent2>
        <a:srgbClr val="A09CAB"/>
      </a:accent2>
      <a:accent3>
        <a:srgbClr val="DBD56E"/>
      </a:accent3>
      <a:accent4>
        <a:srgbClr val="EF233C"/>
      </a:accent4>
      <a:accent5>
        <a:srgbClr val="7765E3"/>
      </a:accent5>
      <a:accent6>
        <a:srgbClr val="7765E3"/>
      </a:accent6>
      <a:hlink>
        <a:srgbClr val="7765E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