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A3A8F">
              <a:alpha val="30000"/>
            </a:srgbClr>
          </a:solidFill>
          <a:ln w="12700">
            <a:solidFill>
              <a:srgbClr val="1A3A8F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2926080"/>
            <a:ext cx="1828800" cy="1828800"/>
          </a:xfrm>
          <a:prstGeom prst="ellipse">
            <a:avLst/>
          </a:prstGeom>
          <a:solidFill>
            <a:srgbClr val="0891B2">
              <a:alpha val="20000"/>
            </a:srgbClr>
          </a:solidFill>
          <a:ln w="12700">
            <a:solidFill>
              <a:srgbClr val="0891B2">
                <a:alpha val="2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280160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spc="600" kern="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TRENDS IN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02920" y="1783080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eCOMMERCE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502920" y="2743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300" kern="0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– 2026 EDITION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2920" y="3337560"/>
            <a:ext cx="4114800" cy="0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352044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Data-driven insights for B2B eCommerce practitioners and leaders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Statista · Forrester · McKinsey · Gartner · Algolia · Digital Commerce 360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HIGH-VALUE DIGITAL TRANSACTIONS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4114800" cy="338328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1371600"/>
            <a:ext cx="4114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70%+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365760" y="2697480"/>
            <a:ext cx="4114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buyers are comfortable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purchases over $50,000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65760" y="4160520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McKinsey &amp; Company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846320" y="1005840"/>
            <a:ext cx="39319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1005840"/>
            <a:ext cx="109728" cy="150876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0" y="105156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27%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5989320" y="1097280"/>
            <a:ext cx="2606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willing to spend over $500,000 in a digital self-service environment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0" y="237744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McKinsey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846320" y="2697480"/>
            <a:ext cx="39319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846320" y="2697480"/>
            <a:ext cx="109728" cy="15087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0" y="274320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77%</a:t>
            </a:r>
            <a:endParaRPr lang="en-US" sz="4200" dirty="0"/>
          </a:p>
        </p:txBody>
      </p:sp>
      <p:sp>
        <p:nvSpPr>
          <p:cNvPr id="16" name="Text 14"/>
          <p:cNvSpPr/>
          <p:nvPr/>
        </p:nvSpPr>
        <p:spPr>
          <a:xfrm>
            <a:off x="5989320" y="2788920"/>
            <a:ext cx="2606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their purchase process complex or difficult — creating a barrier to digital revenue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0" y="406908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Demand Gen Report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 B2B eCOMMERCE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6012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996696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1828800" y="109728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965960" y="1005840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buyers plan to use GenAI to support purchasing decisions in the next 12 months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965960" y="153619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Consensus, 2025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65760" y="192024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192024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1956816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83%</a:t>
            </a:r>
            <a:endParaRPr lang="en-US" sz="3200" dirty="0"/>
          </a:p>
        </p:txBody>
      </p:sp>
      <p:sp>
        <p:nvSpPr>
          <p:cNvPr id="13" name="Shape 11"/>
          <p:cNvSpPr/>
          <p:nvPr/>
        </p:nvSpPr>
        <p:spPr>
          <a:xfrm>
            <a:off x="1828800" y="205740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65960" y="1965960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sellers now prioritize AI-powered search as a core capability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965960" y="249631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Algolia / Digital Commerce 360, 2026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65760" y="288036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88036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916936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67%</a:t>
            </a:r>
            <a:endParaRPr lang="en-US" sz="3200" dirty="0"/>
          </a:p>
        </p:txBody>
      </p:sp>
      <p:sp>
        <p:nvSpPr>
          <p:cNvPr id="19" name="Shape 17"/>
          <p:cNvSpPr/>
          <p:nvPr/>
        </p:nvSpPr>
        <p:spPr>
          <a:xfrm>
            <a:off x="1828800" y="301752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965960" y="2926080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eCommerce companies actively use AI or machine learning to support growth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965960" y="345643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EComposer, 2025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65760" y="384048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65760" y="384048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3877056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93%</a:t>
            </a:r>
            <a:endParaRPr lang="en-US" sz="3200" dirty="0"/>
          </a:p>
        </p:txBody>
      </p:sp>
      <p:sp>
        <p:nvSpPr>
          <p:cNvPr id="25" name="Shape 23"/>
          <p:cNvSpPr/>
          <p:nvPr/>
        </p:nvSpPr>
        <p:spPr>
          <a:xfrm>
            <a:off x="1828800" y="397764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965960" y="3886200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retailers plan to increase AI investment — high confidence in ROI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965960" y="44165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AllOutSEO, 2025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TRANSFORMATION TRENDS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3931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3931920" cy="45720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005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&amp; Machine Learning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536192"/>
            <a:ext cx="3611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67% of B2B eCommerce companies now use AI/ML. Top use cases: personalization, order automation, predictive inventory, and pricing optimization.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02920" y="251460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EComposer, 2025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663440" y="1005840"/>
            <a:ext cx="3931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1005840"/>
            <a:ext cx="3931920" cy="45720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1005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Commerce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00600" y="1536192"/>
            <a:ext cx="3611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 of B2B research is conducted on mobile devices. 42% complete purchases via mobile. Mobile-first is no longer optional.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800600" y="251460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BCG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65760" y="2926080"/>
            <a:ext cx="3931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926080"/>
            <a:ext cx="3931920" cy="45720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29260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Search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" y="3456432"/>
            <a:ext cx="3611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83% of B2B sellers prioritize AI search. Buyers expect accurate, fast, personalized results — not keyword-matching from 2015.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02920" y="443484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Algolia, 2026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2926080"/>
            <a:ext cx="3931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2926080"/>
            <a:ext cx="3931920" cy="45720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29260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Self-Service Portals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00600" y="3456432"/>
            <a:ext cx="3611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67% of buyers prefer self-service over speaking to a sales rep. Portal capability is now a baseline buyer expectation, not a differentiator.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800600" y="443484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McKinsey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4572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PERSONALIZATION IS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THE STANDARD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965960"/>
            <a:ext cx="8321040" cy="73152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011680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73%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1920240" y="2075688"/>
            <a:ext cx="0" cy="512064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103120" y="2039112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buyers want a personalized, B2C-like experience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103120" y="2532888"/>
            <a:ext cx="4572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Accenture Interactive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02920" y="2834640"/>
            <a:ext cx="8321040" cy="73152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880360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79%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1920240" y="2944368"/>
            <a:ext cx="0" cy="512064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103120" y="2907792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the post-purchase experience is as important as the product itself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103120" y="3401568"/>
            <a:ext cx="4572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Salesforce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02920" y="3703320"/>
            <a:ext cx="8321040" cy="73152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749040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64%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1920240" y="3813048"/>
            <a:ext cx="0" cy="512064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03120" y="3776472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 suppliers to provide tailored products and services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103120" y="4270248"/>
            <a:ext cx="4572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OMNICHANNEL IS THE NEW DEFAULT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286000" y="1005840"/>
            <a:ext cx="4572000" cy="201168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286000" y="1097280"/>
            <a:ext cx="4572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94%</a:t>
            </a:r>
            <a:endParaRPr lang="en-US" sz="8000" dirty="0"/>
          </a:p>
        </p:txBody>
      </p:sp>
      <p:sp>
        <p:nvSpPr>
          <p:cNvPr id="6" name="Text 4"/>
          <p:cNvSpPr/>
          <p:nvPr/>
        </p:nvSpPr>
        <p:spPr>
          <a:xfrm>
            <a:off x="2286000" y="219456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decision-makers find omnichannel models as effective or more effective than pre-pandemic methods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286000" y="292608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McKinsey &amp; Company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65760" y="3246120"/>
            <a:ext cx="41148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3246120"/>
            <a:ext cx="109728" cy="13716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3291840"/>
            <a:ext cx="1097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73%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1737360" y="3337560"/>
            <a:ext cx="2514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 purchasing through multiple channels simultaneously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94360" y="443484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McKinsey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937760" y="3246120"/>
            <a:ext cx="41148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937760" y="3246120"/>
            <a:ext cx="109728" cy="13716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66360" y="3291840"/>
            <a:ext cx="1097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18%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6309360" y="3337560"/>
            <a:ext cx="2514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growth in cross-border B2B eCommerce through 2027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166360" y="443484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Statista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CHALLENGES HOLDING COMPANIES BACK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6012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996696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55%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1828800" y="109728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965960" y="1005840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cite high transformation costs as a barrier to digital investment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965960" y="1536192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65760" y="192024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192024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1956816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48%</a:t>
            </a:r>
            <a:endParaRPr lang="en-US" sz="3200" dirty="0"/>
          </a:p>
        </p:txBody>
      </p:sp>
      <p:sp>
        <p:nvSpPr>
          <p:cNvPr id="13" name="Shape 11"/>
          <p:cNvSpPr/>
          <p:nvPr/>
        </p:nvSpPr>
        <p:spPr>
          <a:xfrm>
            <a:off x="1828800" y="205740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65960" y="1965960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talent shortages as a major obstacle to digital progress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965960" y="2496312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65760" y="288036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88036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916936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45%</a:t>
            </a:r>
            <a:endParaRPr lang="en-US" sz="3200" dirty="0"/>
          </a:p>
        </p:txBody>
      </p:sp>
      <p:sp>
        <p:nvSpPr>
          <p:cNvPr id="19" name="Shape 17"/>
          <p:cNvSpPr/>
          <p:nvPr/>
        </p:nvSpPr>
        <p:spPr>
          <a:xfrm>
            <a:off x="1828800" y="301752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965960" y="2926080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data security as a significant barrier to digital success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965960" y="3456432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65760" y="384048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65760" y="384048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3877056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3200" dirty="0"/>
          </a:p>
        </p:txBody>
      </p:sp>
      <p:sp>
        <p:nvSpPr>
          <p:cNvPr id="25" name="Shape 23"/>
          <p:cNvSpPr/>
          <p:nvPr/>
        </p:nvSpPr>
        <p:spPr>
          <a:xfrm>
            <a:off x="1828800" y="397764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965960" y="3886200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struggle with complexity of integrating eCommerce with existing ERP systems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965960" y="4416552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Forrester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BUYERS DEMAND FROM YOUR PLATFORM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3931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3931920" cy="45720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005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73%  Real-Time Inventory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536192"/>
            <a:ext cx="3611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 real-time inventory visibility when making purchasing decisions — availability is a conversion driver.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02920" y="251460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663440" y="1005840"/>
            <a:ext cx="3931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1005840"/>
            <a:ext cx="3931920" cy="45720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1005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61%  Flexible Payment Options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00600" y="1536192"/>
            <a:ext cx="3611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 flexible payment options including credit terms and installment plans — not just credit card checkout.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800600" y="251460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65760" y="2926080"/>
            <a:ext cx="3931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926080"/>
            <a:ext cx="3931920" cy="45720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29260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67%  Self-Service Portals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" y="3456432"/>
            <a:ext cx="3611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 self-service options over speaking to a sales representative for routine purchasing.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02920" y="443484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McKinsey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2926080"/>
            <a:ext cx="3931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2926080"/>
            <a:ext cx="3931920" cy="45720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29260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58%  AI-Powered Support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00600" y="3456432"/>
            <a:ext cx="3611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companies now use AI-powered chatbots to handle customer inquiries and improve service efficiency.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800600" y="443484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B2BEA Research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1A3A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502920" y="100584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75% of B2B companies now invest in data analytics for customer insights.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02920" y="2514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companies winning in B2B eCommerce aren't just selling online. They're using data to understand what buyers want before buyers know they want it.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502920" y="3703320"/>
            <a:ext cx="2743200" cy="0"/>
          </a:xfrm>
          <a:prstGeom prst="line">
            <a:avLst/>
          </a:prstGeom>
          <a:noFill/>
          <a:ln w="25400">
            <a:solidFill>
              <a:srgbClr val="0891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475488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McKinsey &amp; Company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&amp; PEER INFLUENCE IN B2B SALES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109728" cy="347472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188720"/>
            <a:ext cx="20116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74%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640080" y="251460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buyers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rely on peer referrals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3200400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Edelman / LinkedIn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834640" y="1188720"/>
            <a:ext cx="0" cy="310896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108960" y="1234440"/>
            <a:ext cx="539496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means for your strategy:</a:t>
            </a:r>
            <a:endParaRPr lang="en-US" sz="14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recommendations are more trusted than vendor content. Buyers talk to each other before they talk to you.</a:t>
            </a:r>
            <a:endParaRPr lang="en-US" sz="14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studies, testimonials, and community content outperform traditional marketing. The companies winning digital aren't the loudest — they're the most trusted.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FOR 2025–2026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68580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987552"/>
            <a:ext cx="6400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234440" y="1069848"/>
            <a:ext cx="0" cy="475488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417320" y="1014984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market has nearly doubled — B2B eCommerce is now a $32T global market and growing at 14.5% CAGR.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783080"/>
            <a:ext cx="8412480" cy="68580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810512"/>
            <a:ext cx="6400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1234440" y="1892808"/>
            <a:ext cx="0" cy="475488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417320" y="1837944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buyers are digital-native — 71% are Millennials or Gen Z. They research alone, buy online, and avoid reps.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68580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633472"/>
            <a:ext cx="6400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1234440" y="2715768"/>
            <a:ext cx="0" cy="475488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417320" y="2660904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no longer optional — 95% of buyers plan to use GenAI in their purchase process. Your platform needs to keep pace.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429000"/>
            <a:ext cx="8412480" cy="68580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3456432"/>
            <a:ext cx="6400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1234440" y="3538728"/>
            <a:ext cx="0" cy="475488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417320" y="3483864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High-value deals happen digitally — 70%+ of buyers are comfortable spending $50K+ online. Complexity is a revenue barrier.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4251960"/>
            <a:ext cx="8412480" cy="68580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279392"/>
            <a:ext cx="6400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1234440" y="4361688"/>
            <a:ext cx="0" cy="475488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417320" y="4306824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Omnichannel and self-service are baseline expectations — not competitive advantages. The floor has risen.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USE THIS DECK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51560"/>
            <a:ext cx="109728" cy="32918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234440"/>
            <a:ext cx="768096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deck is free to use — no attribution required.</a:t>
            </a:r>
            <a:endParaRPr lang="en-US" sz="15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and paste slides directly into your own presentations. Add your company name and logo. Make it yours.</a:t>
            </a:r>
            <a:endParaRPr lang="en-US" sz="15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data is cited — sources appear on each slide or in the notes section below.</a:t>
            </a:r>
            <a:endParaRPr lang="en-US" sz="15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edition was updated in 2025. Data reflects the most current available research from Statista, Forrester, McKinsey, Gartner, Algolia, and other primary sources.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45262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hope these insights help you make the case, drive the strategy, and lead the conversation inside your organization.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&amp; CITATIONS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94360" y="1143000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Statista — Global B2B eCommerce Market Size, 2025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1408176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Forrester — B2B eCommerce Forecast Report, 2025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94360" y="1673352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McKinsey &amp; Company — B2B Pulse Survey, 2025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1938528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Gartner — B2B Buying Behavior Research, 2025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" y="2203704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Algolia / Digital Commerce 360 — B2B Site Search Trends Report, 2025–2026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" y="2468880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Consensus — 2025 B2B Buyer Behavior Report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734056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Corporate Visions — B2B Buying Behavior Statistics, 2026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800600" y="1143000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Accenture Interactive — B2B Personalization Research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800600" y="1408176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Demand Gen Report — B2B Buyer Behavior Survey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800600" y="1673352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EComposer — AI in eCommerce Statistics, 2025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800600" y="1938528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Capital One Shopping Research — B2B eCommerce Statistics, 2025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800600" y="2203704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Edelman / LinkedIn — B2B Thought Leadership Impact Study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00600" y="2468880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Boston Consulting Group — Mobile B2B Research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800600" y="2734056"/>
            <a:ext cx="40233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PwC — Customer Experience Survey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65760" y="4828032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deck is provided free for practitioner use. No attribution required.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B2B eCOMMERCE MARKET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2560320" cy="32918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2560320" cy="914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8016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$32T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457200" y="242316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Market Size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(2025)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822960" y="3218688"/>
            <a:ext cx="1645920" cy="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29184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from $17.9T in 2023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1005840"/>
            <a:ext cx="2560320" cy="32918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1005840"/>
            <a:ext cx="2560320" cy="914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91840" y="128016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$62T</a:t>
            </a:r>
            <a:endParaRPr lang="en-US" sz="4600" dirty="0"/>
          </a:p>
        </p:txBody>
      </p:sp>
      <p:sp>
        <p:nvSpPr>
          <p:cNvPr id="13" name="Text 11"/>
          <p:cNvSpPr/>
          <p:nvPr/>
        </p:nvSpPr>
        <p:spPr>
          <a:xfrm>
            <a:off x="3291840" y="242316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by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657600" y="3218688"/>
            <a:ext cx="1645920" cy="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91840" y="329184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CAGR of ~14.5%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035040" y="1005840"/>
            <a:ext cx="2560320" cy="32918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35040" y="1005840"/>
            <a:ext cx="2560320" cy="914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26480" y="128016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14.1%</a:t>
            </a:r>
            <a:endParaRPr lang="en-US" sz="4600" dirty="0"/>
          </a:p>
        </p:txBody>
      </p:sp>
      <p:sp>
        <p:nvSpPr>
          <p:cNvPr id="19" name="Text 17"/>
          <p:cNvSpPr/>
          <p:nvPr/>
        </p:nvSpPr>
        <p:spPr>
          <a:xfrm>
            <a:off x="6126480" y="242316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of Total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Sales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492240" y="3218688"/>
            <a:ext cx="1645920" cy="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26480" y="329184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as % of all B2B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65760" y="47731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Statista, 2025; Forrester B2B eCommerce Forecast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MARKET SIZES (2025)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256032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2560320" cy="50292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Asia-Pacific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645920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$25.2T</a:t>
            </a:r>
            <a:endParaRPr lang="en-US" sz="4400" dirty="0"/>
          </a:p>
        </p:txBody>
      </p:sp>
      <p:sp>
        <p:nvSpPr>
          <p:cNvPr id="8" name="Shape 6"/>
          <p:cNvSpPr/>
          <p:nvPr/>
        </p:nvSpPr>
        <p:spPr>
          <a:xfrm>
            <a:off x="731520" y="2788920"/>
            <a:ext cx="1828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88036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 of global share by 2026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005840"/>
            <a:ext cx="256032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1005840"/>
            <a:ext cx="2560320" cy="50292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91840" y="10058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 America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291840" y="1645920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$10.1T</a:t>
            </a:r>
            <a:endParaRPr lang="en-US" sz="4400" dirty="0"/>
          </a:p>
        </p:txBody>
      </p:sp>
      <p:sp>
        <p:nvSpPr>
          <p:cNvPr id="14" name="Shape 12"/>
          <p:cNvSpPr/>
          <p:nvPr/>
        </p:nvSpPr>
        <p:spPr>
          <a:xfrm>
            <a:off x="3566160" y="2788920"/>
            <a:ext cx="1828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37560" y="288036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Approx. 31% of global market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035040" y="1005840"/>
            <a:ext cx="256032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35040" y="1005840"/>
            <a:ext cx="2560320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26480" y="10058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26480" y="1645920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$2.08T</a:t>
            </a:r>
            <a:endParaRPr lang="en-US" sz="4400" dirty="0"/>
          </a:p>
        </p:txBody>
      </p:sp>
      <p:sp>
        <p:nvSpPr>
          <p:cNvPr id="20" name="Shape 18"/>
          <p:cNvSpPr/>
          <p:nvPr/>
        </p:nvSpPr>
        <p:spPr>
          <a:xfrm>
            <a:off x="6400800" y="2788920"/>
            <a:ext cx="1828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288036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6.5% of global market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434340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APAC dominates global B2B eCommerce, representing nearly 4x the next-largest region.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65760" y="480060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Statista, 2025; Capital One Shopping Research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6576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1A3A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eCommerce is growing at a CAGR of 14.5%, projected to reach $62 trillion by 2030 — nearly double today's market.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2971800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That's not a trend. That's a structural shift in how business gets done.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48640" y="3703320"/>
            <a:ext cx="2743200" cy="0"/>
          </a:xfrm>
          <a:prstGeom prst="line">
            <a:avLst/>
          </a:prstGeom>
          <a:noFill/>
          <a:ln w="25400">
            <a:solidFill>
              <a:srgbClr val="E853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475488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Statista; Forrester B2B Commerce Forecast, 2025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BUYER PREFERENCES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3931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109728" cy="16916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143000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61%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1783080" y="11887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 a rep-free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buying experience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37744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Consensus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663440" y="1005840"/>
            <a:ext cx="3931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1005840"/>
            <a:ext cx="109728" cy="16916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143000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4200" dirty="0"/>
          </a:p>
        </p:txBody>
      </p:sp>
      <p:sp>
        <p:nvSpPr>
          <p:cNvPr id="12" name="Text 10"/>
          <p:cNvSpPr/>
          <p:nvPr/>
        </p:nvSpPr>
        <p:spPr>
          <a:xfrm>
            <a:off x="6080760" y="11887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their buying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journey independently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37760" y="237744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Brixon / Gartner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65760" y="2926080"/>
            <a:ext cx="3931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926080"/>
            <a:ext cx="109728" cy="16916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063240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73%</a:t>
            </a:r>
            <a:endParaRPr lang="en-US" sz="4200" dirty="0"/>
          </a:p>
        </p:txBody>
      </p:sp>
      <p:sp>
        <p:nvSpPr>
          <p:cNvPr id="17" name="Text 15"/>
          <p:cNvSpPr/>
          <p:nvPr/>
        </p:nvSpPr>
        <p:spPr>
          <a:xfrm>
            <a:off x="1783080" y="310896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actively avoid suppliers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irrelevant outreach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" y="429768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Corporate Visions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2926080"/>
            <a:ext cx="3931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2926080"/>
            <a:ext cx="109728" cy="16916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37760" y="3063240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</a:t>
            </a:r>
            <a:endParaRPr lang="en-US" sz="4200" dirty="0"/>
          </a:p>
        </p:txBody>
      </p:sp>
      <p:sp>
        <p:nvSpPr>
          <p:cNvPr id="22" name="Text 20"/>
          <p:cNvSpPr/>
          <p:nvPr/>
        </p:nvSpPr>
        <p:spPr>
          <a:xfrm>
            <a:off x="6080760" y="310896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to use GenAI in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purchase process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937760" y="429768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Consensus 2025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B2B BUYERS RESEARCH TODAY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42416"/>
            <a:ext cx="1280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2/3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1783080" y="114300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920240" y="1042416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the buying journey is complete before a buyer ever contacts a vendor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920240" y="1572768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65760" y="196596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002536"/>
            <a:ext cx="1280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1783080" y="210312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920240" y="2002536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pieces of content consumed on average before a purchase decision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920240" y="2532888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Demand Gen Report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65760" y="292608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962656"/>
            <a:ext cx="1280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73%</a:t>
            </a:r>
            <a:endParaRPr lang="en-US" sz="3000" dirty="0"/>
          </a:p>
        </p:txBody>
      </p:sp>
      <p:sp>
        <p:nvSpPr>
          <p:cNvPr id="16" name="Shape 14"/>
          <p:cNvSpPr/>
          <p:nvPr/>
        </p:nvSpPr>
        <p:spPr>
          <a:xfrm>
            <a:off x="1783080" y="306324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920240" y="2962656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buyers prefer to purchase across multiple channels simultaneously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920240" y="3493008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McKinsey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65760" y="3886200"/>
            <a:ext cx="8412480" cy="80467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922776"/>
            <a:ext cx="1280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77%</a:t>
            </a:r>
            <a:endParaRPr lang="en-US" sz="3000" dirty="0"/>
          </a:p>
        </p:txBody>
      </p:sp>
      <p:sp>
        <p:nvSpPr>
          <p:cNvPr id="21" name="Shape 19"/>
          <p:cNvSpPr/>
          <p:nvPr/>
        </p:nvSpPr>
        <p:spPr>
          <a:xfrm>
            <a:off x="1783080" y="4023360"/>
            <a:ext cx="0" cy="530352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920240" y="3922776"/>
            <a:ext cx="5760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 independent research before speaking to any salesperson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920240" y="4453128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Demand Gen Report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GENERATIONAL SHIFT IN B2B BUYING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3840480" cy="338328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1280160"/>
            <a:ext cx="38404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71%</a:t>
            </a:r>
            <a:endParaRPr lang="en-US" sz="8800" dirty="0"/>
          </a:p>
        </p:txBody>
      </p:sp>
      <p:sp>
        <p:nvSpPr>
          <p:cNvPr id="6" name="Text 4"/>
          <p:cNvSpPr/>
          <p:nvPr/>
        </p:nvSpPr>
        <p:spPr>
          <a:xfrm>
            <a:off x="365760" y="2697480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buyers are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Millennials or Gen Z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65760" y="34290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from 64% in 2022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416052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Gartner, 2025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0" y="1051560"/>
            <a:ext cx="4206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means: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572000" y="1508760"/>
            <a:ext cx="420624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0" y="1508760"/>
            <a:ext cx="109728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55448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buyers expect digital-first, self-service experiences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0" y="2258568"/>
            <a:ext cx="420624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0" y="2258568"/>
            <a:ext cx="109728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00600" y="2304288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distrust cold outreach — they research first and engage on their terms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0" y="3008376"/>
            <a:ext cx="420624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0" y="3008376"/>
            <a:ext cx="109728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00600" y="3054096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want personalization, speed, and transparency — not a sales relationship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0" y="3758184"/>
            <a:ext cx="420624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0" y="3758184"/>
            <a:ext cx="109728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3803904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research is standard: 50% of B2B research happens on mobile devices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BUYER BEHAVIOR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3931920" cy="16916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005840"/>
            <a:ext cx="3931920" cy="914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86%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1828800" y="123444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willing to pay more for a better customer experience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PwC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663440" y="1005840"/>
            <a:ext cx="3931920" cy="16916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663440" y="1005840"/>
            <a:ext cx="3931920" cy="914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188720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6126480" y="123444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 to place orders online vs. traditional channels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46320" y="24231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McKinsey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65760" y="2926080"/>
            <a:ext cx="3931920" cy="16916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2926080"/>
            <a:ext cx="3931920" cy="914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108960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72%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1828800" y="315468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online marketplaces for business purchases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48640" y="434340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Accenture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2926080"/>
            <a:ext cx="3931920" cy="16916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63440" y="2926080"/>
            <a:ext cx="3931920" cy="914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3108960"/>
            <a:ext cx="1188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6126480" y="315468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purchase decisions on speed and ease of transaction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46320" y="434340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Forrester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Trends in B2B eCommerce 2025–2026</dc:title>
  <dc:subject>PptxGenJS Presentation</dc:subject>
  <dc:creator/>
  <cp:lastModifiedBy/>
  <cp:revision>1</cp:revision>
  <dcterms:created xsi:type="dcterms:W3CDTF">2026-04-03T04:03:42Z</dcterms:created>
  <dcterms:modified xsi:type="dcterms:W3CDTF">2026-04-03T04:03:42Z</dcterms:modified>
</cp:coreProperties>
</file>